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NET 20.5-->
<p:presentation xmlns:r="http://schemas.openxmlformats.org/officeDocument/2006/relationships" xmlns:a="http://schemas.openxmlformats.org/drawingml/2006/main" xmlns:p="http://schemas.openxmlformats.org/presentationml/2006/main" saveSubsetFonts="1">
  <p:sldMasterIdLst>
    <p:sldMasterId id="2147483660" r:id="rId1"/>
    <p:sldMasterId id="2147483671" r:id="rId2"/>
    <p:sldMasterId id="2147483724" r:id="rId3"/>
  </p:sldMasterIdLst>
  <p:notesMasterIdLst>
    <p:notesMasterId r:id="rId4"/>
  </p:notesMasterIdLst>
  <p:sldIdLst>
    <p:sldId id="468" r:id="rId5"/>
    <p:sldId id="441" r:id="rId6"/>
    <p:sldId id="440" r:id="rId7"/>
    <p:sldId id="471" r:id="rId8"/>
    <p:sldId id="469" r:id="rId9"/>
    <p:sldId id="472" r:id="rId10"/>
    <p:sldId id="470" r:id="rId11"/>
    <p:sldId id="473" r:id="rId12"/>
    <p:sldId id="474" r:id="rId13"/>
    <p:sldId id="442" r:id="rId14"/>
    <p:sldId id="443" r:id="rId15"/>
    <p:sldId id="444" r:id="rId16"/>
    <p:sldId id="445" r:id="rId17"/>
    <p:sldId id="447" r:id="rId18"/>
    <p:sldId id="452" r:id="rId19"/>
    <p:sldId id="453" r:id="rId20"/>
    <p:sldId id="475" r:id="rId21"/>
    <p:sldId id="476" r:id="rId22"/>
    <p:sldId id="477" r:id="rId23"/>
    <p:sldId id="478" r:id="rId24"/>
    <p:sldId id="449" r:id="rId25"/>
    <p:sldId id="466" r:id="rId26"/>
  </p:sldIdLst>
  <p:sldSz cx="12192000" cy="6858000"/>
  <p:notesSz cx="6858000" cy="9144000"/>
  <p:custDataLst>
    <p:tags r:id="rId27"/>
  </p:custDataLst>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248" userDrawn="1">
          <p15:clr>
            <a:srgbClr val="A4A3A4"/>
          </p15:clr>
        </p15:guide>
        <p15:guide id="2" pos="3717" userDrawn="1">
          <p15:clr>
            <a:srgbClr val="A4A3A4"/>
          </p15:clr>
        </p15:guide>
      </p15:sldGuideLst>
    </p:ext>
  </p:extLst>
</p:presentation>
</file>

<file path=ppt/presProps.xml><?xml version="1.0" encoding="utf-8"?>
<p:presentationPr xmlns:r="http://schemas.openxmlformats.org/officeDocument/2006/relationships" xmlns:a="http://schemas.openxmlformats.org/drawingml/2006/main"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0" autoAdjust="0"/>
  </p:normalViewPr>
  <p:slideViewPr>
    <p:cSldViewPr>
      <p:cViewPr varScale="1">
        <p:scale>
          <a:sx n="59" d="100"/>
          <a:sy n="59" d="100"/>
        </p:scale>
        <p:origin x="258" y="60"/>
      </p:cViewPr>
      <p:guideLst>
        <p:guide orient="horz" pos="2248"/>
        <p:guide pos="3717"/>
      </p:guideLst>
    </p:cSldViewPr>
  </p:slideViewPr>
  <p:notesTextViewPr>
    <p:cViewPr>
      <p:scale>
        <a:sx n="100" d="100"/>
        <a:sy n="100" d="100"/>
      </p:scale>
      <p:origin x="0" y="0"/>
    </p:cViewPr>
  </p:notesTextViewPr>
  <p:notesViewPr>
    <p:cSldViewPr>
      <p:cViewPr>
        <p:scale>
          <a:sx n="1" d="100"/>
          <a:sy n="1" d="100"/>
        </p:scale>
        <p:origin x="0" y="0"/>
      </p:cViewPr>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6.xml" /><Relationship Id="rId11" Type="http://schemas.openxmlformats.org/officeDocument/2006/relationships/slide" Target="slides/slide7.xml" /><Relationship Id="rId12" Type="http://schemas.openxmlformats.org/officeDocument/2006/relationships/slide" Target="slides/slide8.xml" /><Relationship Id="rId13" Type="http://schemas.openxmlformats.org/officeDocument/2006/relationships/slide" Target="slides/slide9.xml" /><Relationship Id="rId14" Type="http://schemas.openxmlformats.org/officeDocument/2006/relationships/slide" Target="slides/slide10.xml" /><Relationship Id="rId15" Type="http://schemas.openxmlformats.org/officeDocument/2006/relationships/slide" Target="slides/slide11.xml" /><Relationship Id="rId16" Type="http://schemas.openxmlformats.org/officeDocument/2006/relationships/slide" Target="slides/slide12.xml" /><Relationship Id="rId17" Type="http://schemas.openxmlformats.org/officeDocument/2006/relationships/slide" Target="slides/slide13.xml" /><Relationship Id="rId18" Type="http://schemas.openxmlformats.org/officeDocument/2006/relationships/slide" Target="slides/slide14.xml" /><Relationship Id="rId19" Type="http://schemas.openxmlformats.org/officeDocument/2006/relationships/slide" Target="slides/slide15.xml" /><Relationship Id="rId2" Type="http://schemas.openxmlformats.org/officeDocument/2006/relationships/slideMaster" Target="slideMasters/slideMaster2.xml" /><Relationship Id="rId20" Type="http://schemas.openxmlformats.org/officeDocument/2006/relationships/slide" Target="slides/slide16.xml" /><Relationship Id="rId21" Type="http://schemas.openxmlformats.org/officeDocument/2006/relationships/slide" Target="slides/slide17.xml" /><Relationship Id="rId22" Type="http://schemas.openxmlformats.org/officeDocument/2006/relationships/slide" Target="slides/slide18.xml" /><Relationship Id="rId23" Type="http://schemas.openxmlformats.org/officeDocument/2006/relationships/slide" Target="slides/slide19.xml" /><Relationship Id="rId24" Type="http://schemas.openxmlformats.org/officeDocument/2006/relationships/slide" Target="slides/slide20.xml" /><Relationship Id="rId25" Type="http://schemas.openxmlformats.org/officeDocument/2006/relationships/slide" Target="slides/slide21.xml" /><Relationship Id="rId26" Type="http://schemas.openxmlformats.org/officeDocument/2006/relationships/slide" Target="slides/slide22.xml" /><Relationship Id="rId27" Type="http://schemas.openxmlformats.org/officeDocument/2006/relationships/tags" Target="tags/tag7.xml" /><Relationship Id="rId28" Type="http://schemas.openxmlformats.org/officeDocument/2006/relationships/presProps" Target="presProps.xml" /><Relationship Id="rId29" Type="http://schemas.openxmlformats.org/officeDocument/2006/relationships/viewProps" Target="viewProps.xml" /><Relationship Id="rId3" Type="http://schemas.openxmlformats.org/officeDocument/2006/relationships/slideMaster" Target="slideMasters/slideMaster3.xml" /><Relationship Id="rId30" Type="http://schemas.openxmlformats.org/officeDocument/2006/relationships/theme" Target="theme/theme1.xml" /><Relationship Id="rId31" Type="http://schemas.openxmlformats.org/officeDocument/2006/relationships/tableStyles" Target="tableStyles.xml" /><Relationship Id="rId4" Type="http://schemas.openxmlformats.org/officeDocument/2006/relationships/notesMaster" Target="notesMasters/notesMaster1.xml" /><Relationship Id="rId5" Type="http://schemas.openxmlformats.org/officeDocument/2006/relationships/slide" Target="slides/slide1.xml" /><Relationship Id="rId6" Type="http://schemas.openxmlformats.org/officeDocument/2006/relationships/slide" Target="slides/slide2.xml" /><Relationship Id="rId7" Type="http://schemas.openxmlformats.org/officeDocument/2006/relationships/slide" Target="slides/slide3.xml" /><Relationship Id="rId8" Type="http://schemas.openxmlformats.org/officeDocument/2006/relationships/slide" Target="slides/slide4.xml" /><Relationship Id="rId9" Type="http://schemas.openxmlformats.org/officeDocument/2006/relationships/slide" Target="slides/slide5.xml" /></Relationships>
</file>

<file path=ppt/notesMasters/_rels/notesMaster1.xml.rels>&#65279;<?xml version="1.0" encoding="utf-8" standalone="yes"?><Relationships xmlns="http://schemas.openxmlformats.org/package/2006/relationships"><Relationship Id="rId1" Type="http://schemas.openxmlformats.org/officeDocument/2006/relationships/theme" Target="../theme/theme4.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bwMode="auto">
      <p:bgPr>
        <a:solidFill>
          <a:schemeClr val="bg1"/>
        </a:solidFill>
        <a:effectLst/>
      </p:bgPr>
    </p:bg>
    <p:spTree>
      <p:nvGrpSpPr>
        <p:cNvPr id="1" name=""/>
        <p:cNvGrpSpPr/>
        <p:nvPr/>
      </p:nvGrpSpPr>
      <p:grpSpPr>
        <a:xfrm>
          <a:off x="0" y="0"/>
          <a:ext cx="0" cy="0"/>
        </a:xfrm>
      </p:grpSpPr>
      <p:sp>
        <p:nvSpPr>
          <p:cNvPr id="15362" name="Rectangle 2">
            <a:extLst>
              <a:ext uri="{FF2B5EF4-FFF2-40B4-BE49-F238E27FC236}">
                <a16:creationId xmlns:a16="http://schemas.microsoft.com/office/drawing/2014/main" id="{BBE6D720-A00A-4AA9-9D11-01F42278EA59}"/>
              </a:ext>
            </a:extLst>
          </p:cNvPr>
          <p:cNvSpPr>
            <a:spLocks noGrp="1" noRot="1" noChangeAspect="1" noChangeArrowheads="1"/>
          </p:cNvSpPr>
          <p:nvPr>
            <p:ph type="sldImg" idx="4294967295"/>
          </p:nvPr>
        </p:nvSpPr>
        <p:spPr bwMode="auto">
          <a:xfrm>
            <a:off x="409575" y="754063"/>
            <a:ext cx="5854700" cy="329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5363" name="Rectangle 3">
            <a:extLst>
              <a:ext uri="{FF2B5EF4-FFF2-40B4-BE49-F238E27FC236}">
                <a16:creationId xmlns:a16="http://schemas.microsoft.com/office/drawing/2014/main" id="{6F190BC2-5CB5-4AC0-B59C-B9968071A252}"/>
              </a:ext>
            </a:extLst>
          </p:cNvPr>
          <p:cNvSpPr>
            <a:spLocks noGrp="1" noChangeArrowheads="1"/>
          </p:cNvSpPr>
          <p:nvPr>
            <p:ph type="body" sz="quarter" idx="6"/>
          </p:nvPr>
        </p:nvSpPr>
        <p:spPr bwMode="auto">
          <a:xfrm>
            <a:off x="538163" y="4387850"/>
            <a:ext cx="5780087" cy="395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
第二级
第三级
第四级
第五级</a:t>
            </a:r>
          </a:p>
        </p:txBody>
      </p:sp>
      <p:sp>
        <p:nvSpPr>
          <p:cNvPr id="2052" name="Rectangle 4">
            <a:extLst>
              <a:ext uri="{FF2B5EF4-FFF2-40B4-BE49-F238E27FC236}">
                <a16:creationId xmlns:a16="http://schemas.microsoft.com/office/drawing/2014/main" id="{33F62DA2-6C6B-4686-BDD9-63A326ADD800}"/>
              </a:ext>
            </a:extLst>
          </p:cNvPr>
          <p:cNvSpPr>
            <a:spLocks noGrp="1" noChangeArrowheads="1"/>
          </p:cNvSpPr>
          <p:nvPr>
            <p:ph type="hdr" sz="quarter"/>
          </p:nvPr>
        </p:nvSpPr>
        <p:spPr bwMode="auto">
          <a:xfrm>
            <a:off x="0" y="0"/>
            <a:ext cx="2973388" cy="457200"/>
          </a:xfrm>
          <a:prstGeom prst="rect">
            <a:avLst/>
          </a:prstGeom>
          <a:noFill/>
          <a:ln w="9525">
            <a:noFill/>
            <a:miter lim="800000"/>
          </a:ln>
        </p:spPr>
        <p:txBody>
          <a:bodyPr vert="horz" wrap="square" lIns="91440" tIns="45720" rIns="91440" bIns="45720" numCol="1" anchor="t" anchorCtr="0" compatLnSpc="1"/>
          <a:lstStyle>
            <a:lvl1pPr>
              <a:defRPr sz="1200"/>
            </a:lvl1pPr>
          </a:lstStyle>
          <a:p>
            <a:pPr>
              <a:defRPr/>
            </a:pPr>
            <a:endParaRPr lang="zh-CN" altLang="en-US"/>
          </a:p>
        </p:txBody>
      </p:sp>
      <p:sp>
        <p:nvSpPr>
          <p:cNvPr id="2053" name="Rectangle 5">
            <a:extLst>
              <a:ext uri="{FF2B5EF4-FFF2-40B4-BE49-F238E27FC236}">
                <a16:creationId xmlns:a16="http://schemas.microsoft.com/office/drawing/2014/main" id="{C7623DA0-E3FC-4170-BBF7-4CA8C8A5B2B7}"/>
              </a:ext>
            </a:extLst>
          </p:cNvPr>
          <p:cNvSpPr>
            <a:spLocks noGrp="1" noChangeArrowheads="1"/>
          </p:cNvSpPr>
          <p:nvPr>
            <p:ph type="dt" idx="1"/>
          </p:nvPr>
        </p:nvSpPr>
        <p:spPr bwMode="auto">
          <a:xfrm>
            <a:off x="3883025" y="0"/>
            <a:ext cx="2974975" cy="457200"/>
          </a:xfrm>
          <a:prstGeom prst="rect">
            <a:avLst/>
          </a:prstGeom>
          <a:noFill/>
          <a:ln w="9525">
            <a:noFill/>
            <a:miter lim="800000"/>
          </a:ln>
        </p:spPr>
        <p:txBody>
          <a:bodyPr vert="horz" wrap="square" lIns="91440" tIns="45720" rIns="91440" bIns="45720" numCol="1" anchor="t" anchorCtr="0" compatLnSpc="1"/>
          <a:lstStyle>
            <a:lvl1pPr algn="r">
              <a:defRPr sz="1200"/>
            </a:lvl1pPr>
          </a:lstStyle>
          <a:p>
            <a:pPr>
              <a:defRPr/>
            </a:pPr>
            <a:endParaRPr lang="zh-CN" altLang="en-US"/>
          </a:p>
        </p:txBody>
      </p:sp>
      <p:sp>
        <p:nvSpPr>
          <p:cNvPr id="2054" name="Rectangle 6">
            <a:extLst>
              <a:ext uri="{FF2B5EF4-FFF2-40B4-BE49-F238E27FC236}">
                <a16:creationId xmlns:a16="http://schemas.microsoft.com/office/drawing/2014/main" id="{EE4F36C2-B929-485D-9D93-CA535841F829}"/>
              </a:ext>
            </a:extLst>
          </p:cNvPr>
          <p:cNvSpPr>
            <a:spLocks noGrp="1" noChangeArrowheads="1"/>
          </p:cNvSpPr>
          <p:nvPr>
            <p:ph type="ftr" sz="quarter" idx="4"/>
          </p:nvPr>
        </p:nvSpPr>
        <p:spPr bwMode="auto">
          <a:xfrm>
            <a:off x="0" y="8686800"/>
            <a:ext cx="2973388" cy="457200"/>
          </a:xfrm>
          <a:prstGeom prst="rect">
            <a:avLst/>
          </a:prstGeom>
          <a:noFill/>
          <a:ln w="9525">
            <a:noFill/>
            <a:miter lim="800000"/>
          </a:ln>
        </p:spPr>
        <p:txBody>
          <a:bodyPr vert="horz" wrap="square" lIns="91440" tIns="45720" rIns="91440" bIns="45720" numCol="1" anchor="t" anchorCtr="0" compatLnSpc="1"/>
          <a:lstStyle>
            <a:lvl1pPr>
              <a:defRPr sz="1200"/>
            </a:lvl1pPr>
          </a:lstStyle>
          <a:p>
            <a:pPr>
              <a:defRPr/>
            </a:pPr>
            <a:endParaRPr lang="zh-CN" altLang="en-US"/>
          </a:p>
        </p:txBody>
      </p:sp>
      <p:sp>
        <p:nvSpPr>
          <p:cNvPr id="2055" name="Rectangle 7">
            <a:extLst>
              <a:ext uri="{FF2B5EF4-FFF2-40B4-BE49-F238E27FC236}">
                <a16:creationId xmlns:a16="http://schemas.microsoft.com/office/drawing/2014/main" id="{F30F0675-9711-4853-B2E2-57EB9DCF8E0B}"/>
              </a:ext>
            </a:extLst>
          </p:cNvPr>
          <p:cNvSpPr>
            <a:spLocks noGrp="1" noChangeArrowheads="1"/>
          </p:cNvSpPr>
          <p:nvPr>
            <p:ph type="sldNum" sz="quarter" idx="5"/>
          </p:nvPr>
        </p:nvSpPr>
        <p:spPr bwMode="auto">
          <a:xfrm>
            <a:off x="3883025" y="8686800"/>
            <a:ext cx="2974975" cy="457200"/>
          </a:xfrm>
          <a:prstGeom prst="rect">
            <a:avLst/>
          </a:prstGeom>
          <a:noFill/>
          <a:ln w="9525">
            <a:noFill/>
            <a:miter lim="800000"/>
          </a:ln>
        </p:spPr>
        <p:txBody>
          <a:bodyPr vert="horz" wrap="square" lIns="91440" tIns="45720" rIns="91440" bIns="45720" numCol="1" anchor="t" anchorCtr="0" compatLnSpc="1">
            <a:prstTxWarp prst="textNoShape">
              <a:avLst/>
            </a:prstTxWarp>
          </a:bodyPr>
          <a:lstStyle>
            <a:lvl1pPr algn="r">
              <a:defRPr sz="1200"/>
            </a:lvl1pPr>
          </a:lstStyle>
          <a:p>
            <a:fld id="{8026A245-3AEE-4D7E-8C87-00C406033127}"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742950" indent="-28575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1143000" indent="-228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600200" indent="-228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2057400" indent="-228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&#65279;<?xml version="1.0" encoding="utf-8" standalone="yes"?><Relationships xmlns="http://schemas.openxmlformats.org/package/2006/relationships"><Relationship Id="rId1" Type="http://schemas.openxmlformats.org/officeDocument/2006/relationships/slide" Target="../slides/slide2.xml" /><Relationship Id="rId2"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026A245-3AEE-4D7E-8C87-00C406033127}" type="slidenum">
              <a:rPr lang="zh-CN" altLang="en-US" smtClean="0"/>
              <a:t>2</a:t>
            </a:fld>
            <a:endParaRPr lang="zh-CN" altLang="en-US"/>
          </a:p>
        </p:txBody>
      </p:sp>
    </p:spTree>
    <p:extLst>
      <p:ext uri="{BB962C8B-B14F-4D97-AF65-F5344CB8AC3E}">
        <p14:creationId xmlns:p14="http://schemas.microsoft.com/office/powerpoint/2010/main" val="3856748985"/>
      </p:ext>
    </p:extLst>
  </p:cSld>
  <p:clrMapOvr>
    <a:masterClrMapping/>
  </p:clrMapOvr>
</p:notes>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2.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3.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4.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5.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6.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7.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8.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9.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0.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1.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22.xml.rels>&#65279;<?xml version="1.0" encoding="utf-8" standalone="yes"?><Relationships xmlns="http://schemas.openxmlformats.org/package/2006/relationships"><Relationship Id="rId1" Type="http://schemas.openxmlformats.org/officeDocument/2006/relationships/image" Target="../media/image1.png" /><Relationship Id="rId2" Type="http://schemas.openxmlformats.org/officeDocument/2006/relationships/image" Target="../media/image2.png" /><Relationship Id="rId3" Type="http://schemas.openxmlformats.org/officeDocument/2006/relationships/image" Target="../media/image3.png" /><Relationship Id="rId4" Type="http://schemas.openxmlformats.org/officeDocument/2006/relationships/slideMaster" Target="../slideMasters/slideMaster3.xml" /></Relationships>
</file>

<file path=ppt/slideLayouts/_rels/slideLayout23.xml.rels>&#65279;<?xml version="1.0" encoding="utf-8" standalone="yes"?><Relationships xmlns="http://schemas.openxmlformats.org/package/2006/relationships"><Relationship Id="rId1" Type="http://schemas.openxmlformats.org/officeDocument/2006/relationships/image" Target="../media/image4.png" /><Relationship Id="rId2" Type="http://schemas.openxmlformats.org/officeDocument/2006/relationships/image" Target="../media/image3.png" /><Relationship Id="rId3" Type="http://schemas.openxmlformats.org/officeDocument/2006/relationships/slideMaster" Target="../slideMasters/slideMaster3.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4" name="任意多边形 30">
            <a:extLst>
              <a:ext uri="{FF2B5EF4-FFF2-40B4-BE49-F238E27FC236}">
                <a16:creationId xmlns:a16="http://schemas.microsoft.com/office/drawing/2014/main" id="{171113DF-5843-44FB-9940-25D458F4988B}"/>
              </a:ext>
            </a:extLst>
          </p:cNvPr>
          <p:cNvSpPr/>
          <p:nvPr/>
        </p:nvSpPr>
        <p:spPr>
          <a:xfrm rot="20700000" flipH="1">
            <a:off x="8568267" y="636589"/>
            <a:ext cx="1195917" cy="619125"/>
          </a:xfrm>
          <a:custGeom>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gradFill flip="none" rotWithShape="1">
            <a:gsLst>
              <a:gs pos="100000">
                <a:schemeClr val="accent2">
                  <a:alpha val="50000"/>
                </a:schemeClr>
              </a:gs>
              <a:gs pos="0">
                <a:schemeClr val="accent2"/>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nvGrpSpPr>
          <p:cNvPr id="5" name="组合 16">
            <a:extLst>
              <a:ext uri="{FF2B5EF4-FFF2-40B4-BE49-F238E27FC236}">
                <a16:creationId xmlns:a16="http://schemas.microsoft.com/office/drawing/2014/main" id="{835C271B-0435-4539-A593-898B8A5E7344}"/>
              </a:ext>
            </a:extLst>
          </p:cNvPr>
          <p:cNvGrpSpPr/>
          <p:nvPr/>
        </p:nvGrpSpPr>
        <p:grpSpPr>
          <a:xfrm>
            <a:off x="774701" y="3287714"/>
            <a:ext cx="1562100" cy="268287"/>
            <a:chOff x="580290" y="3288314"/>
            <a:chExt cx="1172059" cy="267237"/>
          </a:xfrm>
        </p:grpSpPr>
        <p:sp>
          <p:nvSpPr>
            <p:cNvPr id="6" name="椭圆 5">
              <a:extLst>
                <a:ext uri="{FF2B5EF4-FFF2-40B4-BE49-F238E27FC236}">
                  <a16:creationId xmlns:a16="http://schemas.microsoft.com/office/drawing/2014/main" id="{5DD293E1-70BC-4F47-8708-109103506373}"/>
                </a:ext>
              </a:extLst>
            </p:cNvPr>
            <p:cNvSpPr/>
            <p:nvPr/>
          </p:nvSpPr>
          <p:spPr>
            <a:xfrm rot="10800000">
              <a:off x="580290" y="3288314"/>
              <a:ext cx="266810"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7" name="椭圆 6">
              <a:extLst>
                <a:ext uri="{FF2B5EF4-FFF2-40B4-BE49-F238E27FC236}">
                  <a16:creationId xmlns:a16="http://schemas.microsoft.com/office/drawing/2014/main" id="{82B9DC28-AB69-469D-8A27-90070A8FD105}"/>
                </a:ext>
              </a:extLst>
            </p:cNvPr>
            <p:cNvSpPr/>
            <p:nvPr/>
          </p:nvSpPr>
          <p:spPr>
            <a:xfrm rot="10800000">
              <a:off x="1172673" y="3321521"/>
              <a:ext cx="201695" cy="200824"/>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8" name="椭圆 7">
              <a:extLst>
                <a:ext uri="{FF2B5EF4-FFF2-40B4-BE49-F238E27FC236}">
                  <a16:creationId xmlns:a16="http://schemas.microsoft.com/office/drawing/2014/main" id="{2C081C7D-2D66-4694-B8E5-8E78745DD7D7}"/>
                </a:ext>
              </a:extLst>
            </p:cNvPr>
            <p:cNvSpPr/>
            <p:nvPr/>
          </p:nvSpPr>
          <p:spPr>
            <a:xfrm rot="10800000">
              <a:off x="1618944" y="3354728"/>
              <a:ext cx="133405" cy="13440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9" name="组合 17">
            <a:extLst>
              <a:ext uri="{FF2B5EF4-FFF2-40B4-BE49-F238E27FC236}">
                <a16:creationId xmlns:a16="http://schemas.microsoft.com/office/drawing/2014/main" id="{4D5443BB-63C5-49F5-93BA-FF06BC496AEA}"/>
              </a:ext>
            </a:extLst>
          </p:cNvPr>
          <p:cNvGrpSpPr/>
          <p:nvPr/>
        </p:nvGrpSpPr>
        <p:grpSpPr>
          <a:xfrm flipH="1">
            <a:off x="9848851" y="3295650"/>
            <a:ext cx="1564216" cy="266700"/>
            <a:chOff x="580290" y="3288314"/>
            <a:chExt cx="1172059" cy="267237"/>
          </a:xfrm>
        </p:grpSpPr>
        <p:sp>
          <p:nvSpPr>
            <p:cNvPr id="10" name="椭圆 9">
              <a:extLst>
                <a:ext uri="{FF2B5EF4-FFF2-40B4-BE49-F238E27FC236}">
                  <a16:creationId xmlns:a16="http://schemas.microsoft.com/office/drawing/2014/main" id="{C0833B6B-8B73-4CDE-BCAF-201AEEF837F0}"/>
                </a:ext>
              </a:extLst>
            </p:cNvPr>
            <p:cNvSpPr/>
            <p:nvPr/>
          </p:nvSpPr>
          <p:spPr>
            <a:xfrm rot="10800000">
              <a:off x="580290" y="3288314"/>
              <a:ext cx="266449"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1" name="椭圆 19">
              <a:extLst>
                <a:ext uri="{FF2B5EF4-FFF2-40B4-BE49-F238E27FC236}">
                  <a16:creationId xmlns:a16="http://schemas.microsoft.com/office/drawing/2014/main" id="{6864295F-772A-4950-9DC9-29556B13E057}"/>
                </a:ext>
              </a:extLst>
            </p:cNvPr>
            <p:cNvSpPr/>
            <p:nvPr/>
          </p:nvSpPr>
          <p:spPr>
            <a:xfrm rot="10800000">
              <a:off x="1173457" y="3321719"/>
              <a:ext cx="199837" cy="200428"/>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2" name="椭圆 11">
              <a:extLst>
                <a:ext uri="{FF2B5EF4-FFF2-40B4-BE49-F238E27FC236}">
                  <a16:creationId xmlns:a16="http://schemas.microsoft.com/office/drawing/2014/main" id="{30A3F2E2-EEA8-4522-BD90-833C746C50A7}"/>
                </a:ext>
              </a:extLst>
            </p:cNvPr>
            <p:cNvSpPr/>
            <p:nvPr/>
          </p:nvSpPr>
          <p:spPr>
            <a:xfrm rot="10800000">
              <a:off x="1619124" y="3355123"/>
              <a:ext cx="133225" cy="13361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3" name="任意多边形: 形状 6">
            <a:extLst>
              <a:ext uri="{FF2B5EF4-FFF2-40B4-BE49-F238E27FC236}">
                <a16:creationId xmlns:a16="http://schemas.microsoft.com/office/drawing/2014/main" id="{EE97C3E8-7757-45E7-AF6E-0FFAADDB66FE}"/>
              </a:ext>
            </a:extLst>
          </p:cNvPr>
          <p:cNvSpPr/>
          <p:nvPr/>
        </p:nvSpPr>
        <p:spPr>
          <a:xfrm>
            <a:off x="0" y="4887914"/>
            <a:ext cx="12192000" cy="1970087"/>
          </a:xfrm>
          <a:custGeom>
            <a:gdLst>
              <a:gd name="connsiteX0" fmla="*/ 4761693 w 12192001"/>
              <a:gd name="connsiteY0" fmla="*/ 0 h 1975365"/>
              <a:gd name="connsiteX1" fmla="*/ 6041005 w 12192001"/>
              <a:gd name="connsiteY1" fmla="*/ 551581 h 1975365"/>
              <a:gd name="connsiteX2" fmla="*/ 6051129 w 12192001"/>
              <a:gd name="connsiteY2" fmla="*/ 563959 h 1975365"/>
              <a:gd name="connsiteX3" fmla="*/ 6073942 w 12192001"/>
              <a:gd name="connsiteY3" fmla="*/ 553912 h 1975365"/>
              <a:gd name="connsiteX4" fmla="*/ 6719270 w 12192001"/>
              <a:gd name="connsiteY4" fmla="*/ 434799 h 1975365"/>
              <a:gd name="connsiteX5" fmla="*/ 7891577 w 12192001"/>
              <a:gd name="connsiteY5" fmla="*/ 878743 h 1975365"/>
              <a:gd name="connsiteX6" fmla="*/ 7956994 w 12192001"/>
              <a:gd name="connsiteY6" fmla="*/ 944547 h 1975365"/>
              <a:gd name="connsiteX7" fmla="*/ 7985842 w 12192001"/>
              <a:gd name="connsiteY7" fmla="*/ 901137 h 1975365"/>
              <a:gd name="connsiteX8" fmla="*/ 9599486 w 12192001"/>
              <a:gd name="connsiteY8" fmla="*/ 116746 h 1975365"/>
              <a:gd name="connsiteX9" fmla="*/ 11213130 w 12192001"/>
              <a:gd name="connsiteY9" fmla="*/ 901137 h 1975365"/>
              <a:gd name="connsiteX10" fmla="*/ 11218027 w 12192001"/>
              <a:gd name="connsiteY10" fmla="*/ 908506 h 1975365"/>
              <a:gd name="connsiteX11" fmla="*/ 11301959 w 12192001"/>
              <a:gd name="connsiteY11" fmla="*/ 824077 h 1975365"/>
              <a:gd name="connsiteX12" fmla="*/ 12140144 w 12192001"/>
              <a:gd name="connsiteY12" fmla="*/ 410927 h 1975365"/>
              <a:gd name="connsiteX13" fmla="*/ 12192001 w 12192001"/>
              <a:gd name="connsiteY13" fmla="*/ 403692 h 1975365"/>
              <a:gd name="connsiteX14" fmla="*/ 12192001 w 12192001"/>
              <a:gd name="connsiteY14" fmla="*/ 1975365 h 1975365"/>
              <a:gd name="connsiteX15" fmla="*/ 0 w 12192001"/>
              <a:gd name="connsiteY15" fmla="*/ 1975365 h 1975365"/>
              <a:gd name="connsiteX16" fmla="*/ 0 w 12192001"/>
              <a:gd name="connsiteY16" fmla="*/ 204727 h 1975365"/>
              <a:gd name="connsiteX17" fmla="*/ 60384 w 12192001"/>
              <a:gd name="connsiteY17" fmla="*/ 207862 h 1975365"/>
              <a:gd name="connsiteX18" fmla="*/ 1338550 w 12192001"/>
              <a:gd name="connsiteY18" fmla="*/ 843689 h 1975365"/>
              <a:gd name="connsiteX19" fmla="*/ 1434547 w 12192001"/>
              <a:gd name="connsiteY19" fmla="*/ 961054 h 1975365"/>
              <a:gd name="connsiteX20" fmla="*/ 1439685 w 12192001"/>
              <a:gd name="connsiteY20" fmla="*/ 955887 h 1975365"/>
              <a:gd name="connsiteX21" fmla="*/ 2815706 w 12192001"/>
              <a:gd name="connsiteY21" fmla="*/ 434799 h 1975365"/>
              <a:gd name="connsiteX22" fmla="*/ 3394383 w 12192001"/>
              <a:gd name="connsiteY22" fmla="*/ 514784 h 1975365"/>
              <a:gd name="connsiteX23" fmla="*/ 3487865 w 12192001"/>
              <a:gd name="connsiteY23" fmla="*/ 546065 h 1975365"/>
              <a:gd name="connsiteX24" fmla="*/ 3589385 w 12192001"/>
              <a:gd name="connsiteY24" fmla="*/ 443944 h 1975365"/>
              <a:gd name="connsiteX25" fmla="*/ 4761693 w 12192001"/>
              <a:gd name="connsiteY25" fmla="*/ 0 h 197536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1" h="1975365">
                <a:moveTo>
                  <a:pt x="4761693" y="0"/>
                </a:moveTo>
                <a:cubicBezTo>
                  <a:pt x="5276735" y="0"/>
                  <a:pt x="5736923" y="214716"/>
                  <a:pt x="6041005" y="551581"/>
                </a:cubicBezTo>
                <a:lnTo>
                  <a:pt x="6051129" y="563959"/>
                </a:lnTo>
                <a:lnTo>
                  <a:pt x="6073942" y="553912"/>
                </a:lnTo>
                <a:cubicBezTo>
                  <a:pt x="6272289" y="477212"/>
                  <a:pt x="6490362" y="434799"/>
                  <a:pt x="6719270" y="434799"/>
                </a:cubicBezTo>
                <a:cubicBezTo>
                  <a:pt x="7177084" y="434799"/>
                  <a:pt x="7591557" y="604452"/>
                  <a:pt x="7891577" y="878743"/>
                </a:cubicBezTo>
                <a:lnTo>
                  <a:pt x="7956994" y="944547"/>
                </a:lnTo>
                <a:lnTo>
                  <a:pt x="7985842" y="901137"/>
                </a:lnTo>
                <a:cubicBezTo>
                  <a:pt x="8335549" y="427892"/>
                  <a:pt x="8927773" y="116746"/>
                  <a:pt x="9599486" y="116746"/>
                </a:cubicBezTo>
                <a:cubicBezTo>
                  <a:pt x="10271198" y="116746"/>
                  <a:pt x="10863422" y="427892"/>
                  <a:pt x="11213130" y="901137"/>
                </a:cubicBezTo>
                <a:lnTo>
                  <a:pt x="11218027" y="908506"/>
                </a:lnTo>
                <a:lnTo>
                  <a:pt x="11301959" y="824077"/>
                </a:lnTo>
                <a:cubicBezTo>
                  <a:pt x="11526974" y="618359"/>
                  <a:pt x="11816369" y="471500"/>
                  <a:pt x="12140144" y="410927"/>
                </a:cubicBezTo>
                <a:lnTo>
                  <a:pt x="12192001" y="403692"/>
                </a:lnTo>
                <a:lnTo>
                  <a:pt x="12192001" y="1975365"/>
                </a:lnTo>
                <a:lnTo>
                  <a:pt x="0" y="1975365"/>
                </a:lnTo>
                <a:lnTo>
                  <a:pt x="0" y="204727"/>
                </a:lnTo>
                <a:lnTo>
                  <a:pt x="60384" y="207862"/>
                </a:lnTo>
                <a:cubicBezTo>
                  <a:pt x="573648" y="261507"/>
                  <a:pt x="1026243" y="497713"/>
                  <a:pt x="1338550" y="843689"/>
                </a:cubicBezTo>
                <a:lnTo>
                  <a:pt x="1434547" y="961054"/>
                </a:lnTo>
                <a:lnTo>
                  <a:pt x="1439685" y="955887"/>
                </a:lnTo>
                <a:cubicBezTo>
                  <a:pt x="1791839" y="633932"/>
                  <a:pt x="2278336" y="434799"/>
                  <a:pt x="2815706" y="434799"/>
                </a:cubicBezTo>
                <a:cubicBezTo>
                  <a:pt x="3017220" y="434799"/>
                  <a:pt x="3211580" y="462802"/>
                  <a:pt x="3394383" y="514784"/>
                </a:cubicBezTo>
                <a:lnTo>
                  <a:pt x="3487865" y="546065"/>
                </a:lnTo>
                <a:lnTo>
                  <a:pt x="3589385" y="443944"/>
                </a:lnTo>
                <a:cubicBezTo>
                  <a:pt x="3889406" y="169652"/>
                  <a:pt x="4303879" y="0"/>
                  <a:pt x="4761693" y="0"/>
                </a:cubicBezTo>
                <a:close/>
              </a:path>
            </a:pathLst>
          </a:custGeom>
          <a:gradFill>
            <a:gsLst>
              <a:gs pos="0">
                <a:schemeClr val="accent2">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任意多边形: 形状 7">
            <a:extLst>
              <a:ext uri="{FF2B5EF4-FFF2-40B4-BE49-F238E27FC236}">
                <a16:creationId xmlns:a16="http://schemas.microsoft.com/office/drawing/2014/main" id="{60A9499C-79BB-455D-A81A-DCFC4E8B2655}"/>
              </a:ext>
            </a:extLst>
          </p:cNvPr>
          <p:cNvSpPr/>
          <p:nvPr/>
        </p:nvSpPr>
        <p:spPr>
          <a:xfrm>
            <a:off x="0" y="5421314"/>
            <a:ext cx="12192000" cy="1436687"/>
          </a:xfrm>
          <a:custGeom>
            <a:gdLst>
              <a:gd name="connsiteX0" fmla="*/ 1825119 w 12192000"/>
              <a:gd name="connsiteY0" fmla="*/ 0 h 1445191"/>
              <a:gd name="connsiteX1" fmla="*/ 2676215 w 12192000"/>
              <a:gd name="connsiteY1" fmla="*/ 335498 h 1445191"/>
              <a:gd name="connsiteX2" fmla="*/ 2725007 w 12192000"/>
              <a:gd name="connsiteY2" fmla="*/ 402142 h 1445191"/>
              <a:gd name="connsiteX3" fmla="*/ 2887042 w 12192000"/>
              <a:gd name="connsiteY3" fmla="*/ 336937 h 1445191"/>
              <a:gd name="connsiteX4" fmla="*/ 3286558 w 12192000"/>
              <a:gd name="connsiteY4" fmla="*/ 277137 h 1445191"/>
              <a:gd name="connsiteX5" fmla="*/ 4137654 w 12192000"/>
              <a:gd name="connsiteY5" fmla="*/ 612635 h 1445191"/>
              <a:gd name="connsiteX6" fmla="*/ 4137762 w 12192000"/>
              <a:gd name="connsiteY6" fmla="*/ 612785 h 1445191"/>
              <a:gd name="connsiteX7" fmla="*/ 4173314 w 12192000"/>
              <a:gd name="connsiteY7" fmla="*/ 564223 h 1445191"/>
              <a:gd name="connsiteX8" fmla="*/ 5259074 w 12192000"/>
              <a:gd name="connsiteY8" fmla="*/ 136221 h 1445191"/>
              <a:gd name="connsiteX9" fmla="*/ 5883199 w 12192000"/>
              <a:gd name="connsiteY9" fmla="*/ 253387 h 1445191"/>
              <a:gd name="connsiteX10" fmla="*/ 5937700 w 12192000"/>
              <a:gd name="connsiteY10" fmla="*/ 277935 h 1445191"/>
              <a:gd name="connsiteX11" fmla="*/ 5998970 w 12192000"/>
              <a:gd name="connsiteY11" fmla="*/ 222879 h 1445191"/>
              <a:gd name="connsiteX12" fmla="*/ 6724734 w 12192000"/>
              <a:gd name="connsiteY12" fmla="*/ 0 h 1445191"/>
              <a:gd name="connsiteX13" fmla="*/ 7450498 w 12192000"/>
              <a:gd name="connsiteY13" fmla="*/ 222879 h 1445191"/>
              <a:gd name="connsiteX14" fmla="*/ 7504128 w 12192000"/>
              <a:gd name="connsiteY14" fmla="*/ 271069 h 1445191"/>
              <a:gd name="connsiteX15" fmla="*/ 7515578 w 12192000"/>
              <a:gd name="connsiteY15" fmla="*/ 265911 h 1445191"/>
              <a:gd name="connsiteX16" fmla="*/ 8139707 w 12192000"/>
              <a:gd name="connsiteY16" fmla="*/ 148745 h 1445191"/>
              <a:gd name="connsiteX17" fmla="*/ 9129790 w 12192000"/>
              <a:gd name="connsiteY17" fmla="*/ 484217 h 1445191"/>
              <a:gd name="connsiteX18" fmla="*/ 9258974 w 12192000"/>
              <a:gd name="connsiteY18" fmla="*/ 615575 h 1445191"/>
              <a:gd name="connsiteX19" fmla="*/ 9261126 w 12192000"/>
              <a:gd name="connsiteY19" fmla="*/ 612634 h 1445191"/>
              <a:gd name="connsiteX20" fmla="*/ 10112222 w 12192000"/>
              <a:gd name="connsiteY20" fmla="*/ 277136 h 1445191"/>
              <a:gd name="connsiteX21" fmla="*/ 10686084 w 12192000"/>
              <a:gd name="connsiteY21" fmla="*/ 407095 h 1445191"/>
              <a:gd name="connsiteX22" fmla="*/ 10698420 w 12192000"/>
              <a:gd name="connsiteY22" fmla="*/ 414641 h 1445191"/>
              <a:gd name="connsiteX23" fmla="*/ 10756361 w 12192000"/>
              <a:gd name="connsiteY23" fmla="*/ 335498 h 1445191"/>
              <a:gd name="connsiteX24" fmla="*/ 11607457 w 12192000"/>
              <a:gd name="connsiteY24" fmla="*/ 0 h 1445191"/>
              <a:gd name="connsiteX25" fmla="*/ 12096693 w 12192000"/>
              <a:gd name="connsiteY25" fmla="*/ 91844 h 1445191"/>
              <a:gd name="connsiteX26" fmla="*/ 12192000 w 12192000"/>
              <a:gd name="connsiteY26" fmla="*/ 135942 h 1445191"/>
              <a:gd name="connsiteX27" fmla="*/ 12192000 w 12192000"/>
              <a:gd name="connsiteY27" fmla="*/ 1445191 h 1445191"/>
              <a:gd name="connsiteX28" fmla="*/ 0 w 12192000"/>
              <a:gd name="connsiteY28" fmla="*/ 1445191 h 1445191"/>
              <a:gd name="connsiteX29" fmla="*/ 0 w 12192000"/>
              <a:gd name="connsiteY29" fmla="*/ 326970 h 1445191"/>
              <a:gd name="connsiteX30" fmla="*/ 2069 w 12192000"/>
              <a:gd name="connsiteY30" fmla="*/ 326409 h 1445191"/>
              <a:gd name="connsiteX31" fmla="*/ 329894 w 12192000"/>
              <a:gd name="connsiteY31" fmla="*/ 289663 h 1445191"/>
              <a:gd name="connsiteX32" fmla="*/ 878628 w 12192000"/>
              <a:gd name="connsiteY32" fmla="*/ 397949 h 1445191"/>
              <a:gd name="connsiteX33" fmla="*/ 914726 w 12192000"/>
              <a:gd name="connsiteY33" fmla="*/ 416495 h 1445191"/>
              <a:gd name="connsiteX34" fmla="*/ 974025 w 12192000"/>
              <a:gd name="connsiteY34" fmla="*/ 335498 h 1445191"/>
              <a:gd name="connsiteX35" fmla="*/ 1825119 w 12192000"/>
              <a:gd name="connsiteY35" fmla="*/ 0 h 144519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1445191">
                <a:moveTo>
                  <a:pt x="1825119" y="0"/>
                </a:moveTo>
                <a:cubicBezTo>
                  <a:pt x="2179406" y="0"/>
                  <a:pt x="2491766" y="133083"/>
                  <a:pt x="2676215" y="335498"/>
                </a:cubicBezTo>
                <a:lnTo>
                  <a:pt x="2725007" y="402142"/>
                </a:lnTo>
                <a:lnTo>
                  <a:pt x="2887042" y="336937"/>
                </a:lnTo>
                <a:cubicBezTo>
                  <a:pt x="3009837" y="298430"/>
                  <a:pt x="3144843" y="277137"/>
                  <a:pt x="3286558" y="277137"/>
                </a:cubicBezTo>
                <a:cubicBezTo>
                  <a:pt x="3640842" y="277137"/>
                  <a:pt x="3953203" y="410220"/>
                  <a:pt x="4137654" y="612635"/>
                </a:cubicBezTo>
                <a:lnTo>
                  <a:pt x="4137762" y="612785"/>
                </a:lnTo>
                <a:lnTo>
                  <a:pt x="4173314" y="564223"/>
                </a:lnTo>
                <a:cubicBezTo>
                  <a:pt x="4408621" y="305997"/>
                  <a:pt x="4807103" y="136221"/>
                  <a:pt x="5259074" y="136221"/>
                </a:cubicBezTo>
                <a:cubicBezTo>
                  <a:pt x="5485056" y="136221"/>
                  <a:pt x="5697670" y="178665"/>
                  <a:pt x="5883199" y="253387"/>
                </a:cubicBezTo>
                <a:lnTo>
                  <a:pt x="5937700" y="277935"/>
                </a:lnTo>
                <a:lnTo>
                  <a:pt x="5998970" y="222879"/>
                </a:lnTo>
                <a:cubicBezTo>
                  <a:pt x="6184708" y="85173"/>
                  <a:pt x="6441306" y="0"/>
                  <a:pt x="6724734" y="0"/>
                </a:cubicBezTo>
                <a:cubicBezTo>
                  <a:pt x="7008162" y="0"/>
                  <a:pt x="7264760" y="85173"/>
                  <a:pt x="7450498" y="222879"/>
                </a:cubicBezTo>
                <a:lnTo>
                  <a:pt x="7504128" y="271069"/>
                </a:lnTo>
                <a:lnTo>
                  <a:pt x="7515578" y="265911"/>
                </a:lnTo>
                <a:cubicBezTo>
                  <a:pt x="7701109" y="191189"/>
                  <a:pt x="7913723" y="148745"/>
                  <a:pt x="8139707" y="148745"/>
                </a:cubicBezTo>
                <a:cubicBezTo>
                  <a:pt x="8535178" y="148745"/>
                  <a:pt x="8889702" y="278730"/>
                  <a:pt x="9129790" y="484217"/>
                </a:cubicBezTo>
                <a:lnTo>
                  <a:pt x="9258974" y="615575"/>
                </a:lnTo>
                <a:lnTo>
                  <a:pt x="9261126" y="612634"/>
                </a:lnTo>
                <a:cubicBezTo>
                  <a:pt x="9445576" y="410219"/>
                  <a:pt x="9757936" y="277136"/>
                  <a:pt x="10112222" y="277136"/>
                </a:cubicBezTo>
                <a:cubicBezTo>
                  <a:pt x="10324793" y="277136"/>
                  <a:pt x="10522273" y="325046"/>
                  <a:pt x="10686084" y="407095"/>
                </a:cubicBezTo>
                <a:lnTo>
                  <a:pt x="10698420" y="414641"/>
                </a:lnTo>
                <a:lnTo>
                  <a:pt x="10756361" y="335498"/>
                </a:lnTo>
                <a:cubicBezTo>
                  <a:pt x="10940811" y="133083"/>
                  <a:pt x="11253171" y="0"/>
                  <a:pt x="11607457" y="0"/>
                </a:cubicBezTo>
                <a:cubicBezTo>
                  <a:pt x="11784600" y="0"/>
                  <a:pt x="11951262" y="33271"/>
                  <a:pt x="12096693" y="91844"/>
                </a:cubicBezTo>
                <a:lnTo>
                  <a:pt x="12192000" y="135942"/>
                </a:lnTo>
                <a:lnTo>
                  <a:pt x="12192000" y="1445191"/>
                </a:lnTo>
                <a:lnTo>
                  <a:pt x="0" y="1445191"/>
                </a:lnTo>
                <a:lnTo>
                  <a:pt x="0" y="326970"/>
                </a:lnTo>
                <a:lnTo>
                  <a:pt x="2069" y="326409"/>
                </a:lnTo>
                <a:cubicBezTo>
                  <a:pt x="105629" y="302528"/>
                  <a:pt x="215735" y="289663"/>
                  <a:pt x="329894" y="289663"/>
                </a:cubicBezTo>
                <a:cubicBezTo>
                  <a:pt x="529672" y="289663"/>
                  <a:pt x="717038" y="329061"/>
                  <a:pt x="878628" y="397949"/>
                </a:cubicBezTo>
                <a:lnTo>
                  <a:pt x="914726" y="416495"/>
                </a:lnTo>
                <a:lnTo>
                  <a:pt x="974025" y="335498"/>
                </a:lnTo>
                <a:cubicBezTo>
                  <a:pt x="1158473" y="133083"/>
                  <a:pt x="1470835" y="0"/>
                  <a:pt x="1825119" y="0"/>
                </a:cubicBezTo>
                <a:close/>
              </a:path>
            </a:pathLst>
          </a:custGeom>
          <a:gradFill>
            <a:gsLst>
              <a:gs pos="0">
                <a:schemeClr val="accent2">
                  <a:alpha val="51000"/>
                </a:schemeClr>
              </a:gs>
              <a:gs pos="100000">
                <a:schemeClr val="accent2">
                  <a:alpha val="3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5" name="任意多边形: 形状 8">
            <a:extLst>
              <a:ext uri="{FF2B5EF4-FFF2-40B4-BE49-F238E27FC236}">
                <a16:creationId xmlns:a16="http://schemas.microsoft.com/office/drawing/2014/main" id="{E5CAEEDA-6D55-47B1-9166-A28AF676C7A1}"/>
              </a:ext>
            </a:extLst>
          </p:cNvPr>
          <p:cNvSpPr/>
          <p:nvPr/>
        </p:nvSpPr>
        <p:spPr>
          <a:xfrm>
            <a:off x="0" y="5722938"/>
            <a:ext cx="12192000" cy="1135062"/>
          </a:xfrm>
          <a:custGeom>
            <a:gdLst>
              <a:gd name="connsiteX0" fmla="*/ 4165443 w 12192000"/>
              <a:gd name="connsiteY0" fmla="*/ 0 h 1133339"/>
              <a:gd name="connsiteX1" fmla="*/ 4793789 w 12192000"/>
              <a:gd name="connsiteY1" fmla="*/ 268294 h 1133339"/>
              <a:gd name="connsiteX2" fmla="*/ 4822897 w 12192000"/>
              <a:gd name="connsiteY2" fmla="*/ 311359 h 1133339"/>
              <a:gd name="connsiteX3" fmla="*/ 4850903 w 12192000"/>
              <a:gd name="connsiteY3" fmla="*/ 309092 h 1133339"/>
              <a:gd name="connsiteX4" fmla="*/ 5389486 w 12192000"/>
              <a:gd name="connsiteY4" fmla="*/ 539058 h 1133339"/>
              <a:gd name="connsiteX5" fmla="*/ 5423004 w 12192000"/>
              <a:gd name="connsiteY5" fmla="*/ 588645 h 1133339"/>
              <a:gd name="connsiteX6" fmla="*/ 5512341 w 12192000"/>
              <a:gd name="connsiteY6" fmla="*/ 549703 h 1133339"/>
              <a:gd name="connsiteX7" fmla="*/ 5765161 w 12192000"/>
              <a:gd name="connsiteY7" fmla="*/ 508714 h 1133339"/>
              <a:gd name="connsiteX8" fmla="*/ 5820259 w 12192000"/>
              <a:gd name="connsiteY8" fmla="*/ 512618 h 1133339"/>
              <a:gd name="connsiteX9" fmla="*/ 5859170 w 12192000"/>
              <a:gd name="connsiteY9" fmla="*/ 474742 h 1133339"/>
              <a:gd name="connsiteX10" fmla="*/ 6318443 w 12192000"/>
              <a:gd name="connsiteY10" fmla="*/ 321971 h 1133339"/>
              <a:gd name="connsiteX11" fmla="*/ 6571261 w 12192000"/>
              <a:gd name="connsiteY11" fmla="*/ 362960 h 1133339"/>
              <a:gd name="connsiteX12" fmla="*/ 6669499 w 12192000"/>
              <a:gd name="connsiteY12" fmla="*/ 405780 h 1133339"/>
              <a:gd name="connsiteX13" fmla="*/ 6680980 w 12192000"/>
              <a:gd name="connsiteY13" fmla="*/ 398172 h 1133339"/>
              <a:gd name="connsiteX14" fmla="*/ 7044125 w 12192000"/>
              <a:gd name="connsiteY14" fmla="*/ 309092 h 1133339"/>
              <a:gd name="connsiteX15" fmla="*/ 7503396 w 12192000"/>
              <a:gd name="connsiteY15" fmla="*/ 461863 h 1133339"/>
              <a:gd name="connsiteX16" fmla="*/ 7549263 w 12192000"/>
              <a:gd name="connsiteY16" fmla="*/ 506507 h 1133339"/>
              <a:gd name="connsiteX17" fmla="*/ 7557270 w 12192000"/>
              <a:gd name="connsiteY17" fmla="*/ 501203 h 1133339"/>
              <a:gd name="connsiteX18" fmla="*/ 7920415 w 12192000"/>
              <a:gd name="connsiteY18" fmla="*/ 412123 h 1133339"/>
              <a:gd name="connsiteX19" fmla="*/ 8518883 w 12192000"/>
              <a:gd name="connsiteY19" fmla="*/ 730689 h 1133339"/>
              <a:gd name="connsiteX20" fmla="*/ 8523397 w 12192000"/>
              <a:gd name="connsiteY20" fmla="*/ 742369 h 1133339"/>
              <a:gd name="connsiteX21" fmla="*/ 8530242 w 12192000"/>
              <a:gd name="connsiteY21" fmla="*/ 732242 h 1133339"/>
              <a:gd name="connsiteX22" fmla="*/ 9068825 w 12192000"/>
              <a:gd name="connsiteY22" fmla="*/ 502276 h 1133339"/>
              <a:gd name="connsiteX23" fmla="*/ 9292147 w 12192000"/>
              <a:gd name="connsiteY23" fmla="*/ 533926 h 1133339"/>
              <a:gd name="connsiteX24" fmla="*/ 9381057 w 12192000"/>
              <a:gd name="connsiteY24" fmla="*/ 567236 h 1133339"/>
              <a:gd name="connsiteX25" fmla="*/ 9408408 w 12192000"/>
              <a:gd name="connsiteY25" fmla="*/ 526771 h 1133339"/>
              <a:gd name="connsiteX26" fmla="*/ 9788804 w 12192000"/>
              <a:gd name="connsiteY26" fmla="*/ 364348 h 1133339"/>
              <a:gd name="connsiteX27" fmla="*/ 10169201 w 12192000"/>
              <a:gd name="connsiteY27" fmla="*/ 526771 h 1133339"/>
              <a:gd name="connsiteX28" fmla="*/ 10193126 w 12192000"/>
              <a:gd name="connsiteY28" fmla="*/ 562169 h 1133339"/>
              <a:gd name="connsiteX29" fmla="*/ 10221725 w 12192000"/>
              <a:gd name="connsiteY29" fmla="*/ 549703 h 1133339"/>
              <a:gd name="connsiteX30" fmla="*/ 10474543 w 12192000"/>
              <a:gd name="connsiteY30" fmla="*/ 508714 h 1133339"/>
              <a:gd name="connsiteX31" fmla="*/ 11030020 w 12192000"/>
              <a:gd name="connsiteY31" fmla="*/ 759843 h 1133339"/>
              <a:gd name="connsiteX32" fmla="*/ 11042281 w 12192000"/>
              <a:gd name="connsiteY32" fmla="*/ 779672 h 1133339"/>
              <a:gd name="connsiteX33" fmla="*/ 11058727 w 12192000"/>
              <a:gd name="connsiteY33" fmla="*/ 737128 h 1133339"/>
              <a:gd name="connsiteX34" fmla="*/ 11657193 w 12192000"/>
              <a:gd name="connsiteY34" fmla="*/ 418562 h 1133339"/>
              <a:gd name="connsiteX35" fmla="*/ 11910011 w 12192000"/>
              <a:gd name="connsiteY35" fmla="*/ 459551 h 1133339"/>
              <a:gd name="connsiteX36" fmla="*/ 12013158 w 12192000"/>
              <a:gd name="connsiteY36" fmla="*/ 504512 h 1133339"/>
              <a:gd name="connsiteX37" fmla="*/ 12070208 w 12192000"/>
              <a:gd name="connsiteY37" fmla="*/ 448985 h 1133339"/>
              <a:gd name="connsiteX38" fmla="*/ 12166333 w 12192000"/>
              <a:gd name="connsiteY38" fmla="*/ 385294 h 1133339"/>
              <a:gd name="connsiteX39" fmla="*/ 12192000 w 12192000"/>
              <a:gd name="connsiteY39" fmla="*/ 374106 h 1133339"/>
              <a:gd name="connsiteX40" fmla="*/ 12192000 w 12192000"/>
              <a:gd name="connsiteY40" fmla="*/ 1133339 h 1133339"/>
              <a:gd name="connsiteX41" fmla="*/ 0 w 12192000"/>
              <a:gd name="connsiteY41" fmla="*/ 1133339 h 1133339"/>
              <a:gd name="connsiteX42" fmla="*/ 0 w 12192000"/>
              <a:gd name="connsiteY42" fmla="*/ 486996 h 1133339"/>
              <a:gd name="connsiteX43" fmla="*/ 71 w 12192000"/>
              <a:gd name="connsiteY43" fmla="*/ 486956 h 1133339"/>
              <a:gd name="connsiteX44" fmla="*/ 336420 w 12192000"/>
              <a:gd name="connsiteY44" fmla="*/ 418562 h 1133339"/>
              <a:gd name="connsiteX45" fmla="*/ 611086 w 12192000"/>
              <a:gd name="connsiteY45" fmla="*/ 463094 h 1133339"/>
              <a:gd name="connsiteX46" fmla="*/ 684818 w 12192000"/>
              <a:gd name="connsiteY46" fmla="*/ 495232 h 1133339"/>
              <a:gd name="connsiteX47" fmla="*/ 719102 w 12192000"/>
              <a:gd name="connsiteY47" fmla="*/ 461863 h 1133339"/>
              <a:gd name="connsiteX48" fmla="*/ 1178373 w 12192000"/>
              <a:gd name="connsiteY48" fmla="*/ 309092 h 1133339"/>
              <a:gd name="connsiteX49" fmla="*/ 1431191 w 12192000"/>
              <a:gd name="connsiteY49" fmla="*/ 350081 h 1133339"/>
              <a:gd name="connsiteX50" fmla="*/ 1535098 w 12192000"/>
              <a:gd name="connsiteY50" fmla="*/ 395372 h 1133339"/>
              <a:gd name="connsiteX51" fmla="*/ 1601328 w 12192000"/>
              <a:gd name="connsiteY51" fmla="*/ 366503 h 1133339"/>
              <a:gd name="connsiteX52" fmla="*/ 1875994 w 12192000"/>
              <a:gd name="connsiteY52" fmla="*/ 321971 h 1133339"/>
              <a:gd name="connsiteX53" fmla="*/ 2526182 w 12192000"/>
              <a:gd name="connsiteY53" fmla="*/ 668067 h 1133339"/>
              <a:gd name="connsiteX54" fmla="*/ 2552597 w 12192000"/>
              <a:gd name="connsiteY54" fmla="*/ 736404 h 1133339"/>
              <a:gd name="connsiteX55" fmla="*/ 2571015 w 12192000"/>
              <a:gd name="connsiteY55" fmla="*/ 731813 h 1133339"/>
              <a:gd name="connsiteX56" fmla="*/ 2701915 w 12192000"/>
              <a:gd name="connsiteY56" fmla="*/ 721216 h 1133339"/>
              <a:gd name="connsiteX57" fmla="*/ 2724369 w 12192000"/>
              <a:gd name="connsiteY57" fmla="*/ 722353 h 1133339"/>
              <a:gd name="connsiteX58" fmla="*/ 2760974 w 12192000"/>
              <a:gd name="connsiteY58" fmla="*/ 627658 h 1133339"/>
              <a:gd name="connsiteX59" fmla="*/ 3359439 w 12192000"/>
              <a:gd name="connsiteY59" fmla="*/ 309092 h 1133339"/>
              <a:gd name="connsiteX60" fmla="*/ 3490338 w 12192000"/>
              <a:gd name="connsiteY60" fmla="*/ 319689 h 1133339"/>
              <a:gd name="connsiteX61" fmla="*/ 3500624 w 12192000"/>
              <a:gd name="connsiteY61" fmla="*/ 322253 h 1133339"/>
              <a:gd name="connsiteX62" fmla="*/ 3537095 w 12192000"/>
              <a:gd name="connsiteY62" fmla="*/ 268294 h 1133339"/>
              <a:gd name="connsiteX63" fmla="*/ 4165443 w 12192000"/>
              <a:gd name="connsiteY63" fmla="*/ 0 h 11333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192000" h="1133339">
                <a:moveTo>
                  <a:pt x="4165443" y="0"/>
                </a:moveTo>
                <a:cubicBezTo>
                  <a:pt x="4427005" y="0"/>
                  <a:pt x="4657616" y="106424"/>
                  <a:pt x="4793789" y="268294"/>
                </a:cubicBezTo>
                <a:lnTo>
                  <a:pt x="4822897" y="311359"/>
                </a:lnTo>
                <a:lnTo>
                  <a:pt x="4850903" y="309092"/>
                </a:lnTo>
                <a:cubicBezTo>
                  <a:pt x="5075099" y="309092"/>
                  <a:pt x="5272766" y="400313"/>
                  <a:pt x="5389486" y="539058"/>
                </a:cubicBezTo>
                <a:lnTo>
                  <a:pt x="5423004" y="588645"/>
                </a:lnTo>
                <a:lnTo>
                  <a:pt x="5512341" y="549703"/>
                </a:lnTo>
                <a:cubicBezTo>
                  <a:pt x="5590047" y="523309"/>
                  <a:pt x="5675481" y="508714"/>
                  <a:pt x="5765161" y="508714"/>
                </a:cubicBezTo>
                <a:lnTo>
                  <a:pt x="5820259" y="512618"/>
                </a:lnTo>
                <a:lnTo>
                  <a:pt x="5859170" y="474742"/>
                </a:lnTo>
                <a:cubicBezTo>
                  <a:pt x="5976709" y="380352"/>
                  <a:pt x="6139086" y="321971"/>
                  <a:pt x="6318443" y="321971"/>
                </a:cubicBezTo>
                <a:cubicBezTo>
                  <a:pt x="6408121" y="321971"/>
                  <a:pt x="6493555" y="336566"/>
                  <a:pt x="6571261" y="362960"/>
                </a:cubicBezTo>
                <a:lnTo>
                  <a:pt x="6669499" y="405780"/>
                </a:lnTo>
                <a:lnTo>
                  <a:pt x="6680980" y="398172"/>
                </a:lnTo>
                <a:cubicBezTo>
                  <a:pt x="6784641" y="341931"/>
                  <a:pt x="6909609" y="309092"/>
                  <a:pt x="7044125" y="309092"/>
                </a:cubicBezTo>
                <a:cubicBezTo>
                  <a:pt x="7223481" y="309092"/>
                  <a:pt x="7385858" y="367473"/>
                  <a:pt x="7503396" y="461863"/>
                </a:cubicBezTo>
                <a:lnTo>
                  <a:pt x="7549263" y="506507"/>
                </a:lnTo>
                <a:lnTo>
                  <a:pt x="7557270" y="501203"/>
                </a:lnTo>
                <a:cubicBezTo>
                  <a:pt x="7660931" y="444962"/>
                  <a:pt x="7785899" y="412123"/>
                  <a:pt x="7920415" y="412123"/>
                </a:cubicBezTo>
                <a:cubicBezTo>
                  <a:pt x="8189451" y="412123"/>
                  <a:pt x="8420281" y="543481"/>
                  <a:pt x="8518883" y="730689"/>
                </a:cubicBezTo>
                <a:lnTo>
                  <a:pt x="8523397" y="742369"/>
                </a:lnTo>
                <a:lnTo>
                  <a:pt x="8530242" y="732242"/>
                </a:lnTo>
                <a:cubicBezTo>
                  <a:pt x="8646964" y="593497"/>
                  <a:pt x="8844630" y="502276"/>
                  <a:pt x="9068825" y="502276"/>
                </a:cubicBezTo>
                <a:cubicBezTo>
                  <a:pt x="9147294" y="502276"/>
                  <a:pt x="9222512" y="513450"/>
                  <a:pt x="9292147" y="533926"/>
                </a:cubicBezTo>
                <a:lnTo>
                  <a:pt x="9381057" y="567236"/>
                </a:lnTo>
                <a:lnTo>
                  <a:pt x="9408408" y="526771"/>
                </a:lnTo>
                <a:cubicBezTo>
                  <a:pt x="9490847" y="428776"/>
                  <a:pt x="9630456" y="364348"/>
                  <a:pt x="9788804" y="364348"/>
                </a:cubicBezTo>
                <a:cubicBezTo>
                  <a:pt x="9947151" y="364348"/>
                  <a:pt x="10086761" y="428776"/>
                  <a:pt x="10169201" y="526771"/>
                </a:cubicBezTo>
                <a:lnTo>
                  <a:pt x="10193126" y="562169"/>
                </a:lnTo>
                <a:lnTo>
                  <a:pt x="10221725" y="549703"/>
                </a:lnTo>
                <a:cubicBezTo>
                  <a:pt x="10299432" y="523309"/>
                  <a:pt x="10384865" y="508714"/>
                  <a:pt x="10474543" y="508714"/>
                </a:cubicBezTo>
                <a:cubicBezTo>
                  <a:pt x="10709949" y="508714"/>
                  <a:pt x="10916105" y="609285"/>
                  <a:pt x="11030020" y="759843"/>
                </a:cubicBezTo>
                <a:lnTo>
                  <a:pt x="11042281" y="779672"/>
                </a:lnTo>
                <a:lnTo>
                  <a:pt x="11058727" y="737128"/>
                </a:lnTo>
                <a:cubicBezTo>
                  <a:pt x="11157327" y="549920"/>
                  <a:pt x="11388158" y="418562"/>
                  <a:pt x="11657193" y="418562"/>
                </a:cubicBezTo>
                <a:cubicBezTo>
                  <a:pt x="11746871" y="418562"/>
                  <a:pt x="11832305" y="433157"/>
                  <a:pt x="11910011" y="459551"/>
                </a:cubicBezTo>
                <a:lnTo>
                  <a:pt x="12013158" y="504512"/>
                </a:lnTo>
                <a:lnTo>
                  <a:pt x="12070208" y="448985"/>
                </a:lnTo>
                <a:cubicBezTo>
                  <a:pt x="12099592" y="425388"/>
                  <a:pt x="12131779" y="404041"/>
                  <a:pt x="12166333" y="385294"/>
                </a:cubicBezTo>
                <a:lnTo>
                  <a:pt x="12192000" y="374106"/>
                </a:lnTo>
                <a:lnTo>
                  <a:pt x="12192000" y="1133339"/>
                </a:lnTo>
                <a:lnTo>
                  <a:pt x="0" y="1133339"/>
                </a:lnTo>
                <a:lnTo>
                  <a:pt x="0" y="486996"/>
                </a:lnTo>
                <a:lnTo>
                  <a:pt x="71" y="486956"/>
                </a:lnTo>
                <a:cubicBezTo>
                  <a:pt x="100055" y="443338"/>
                  <a:pt x="214635" y="418562"/>
                  <a:pt x="336420" y="418562"/>
                </a:cubicBezTo>
                <a:cubicBezTo>
                  <a:pt x="433848" y="418562"/>
                  <a:pt x="526664" y="434418"/>
                  <a:pt x="611086" y="463094"/>
                </a:cubicBezTo>
                <a:lnTo>
                  <a:pt x="684818" y="495232"/>
                </a:lnTo>
                <a:lnTo>
                  <a:pt x="719102" y="461863"/>
                </a:lnTo>
                <a:cubicBezTo>
                  <a:pt x="836640" y="367473"/>
                  <a:pt x="999017" y="309092"/>
                  <a:pt x="1178373" y="309092"/>
                </a:cubicBezTo>
                <a:cubicBezTo>
                  <a:pt x="1268052" y="309092"/>
                  <a:pt x="1353485" y="323687"/>
                  <a:pt x="1431191" y="350081"/>
                </a:cubicBezTo>
                <a:lnTo>
                  <a:pt x="1535098" y="395372"/>
                </a:lnTo>
                <a:lnTo>
                  <a:pt x="1601328" y="366503"/>
                </a:lnTo>
                <a:cubicBezTo>
                  <a:pt x="1685751" y="337827"/>
                  <a:pt x="1778567" y="321971"/>
                  <a:pt x="1875994" y="321971"/>
                </a:cubicBezTo>
                <a:cubicBezTo>
                  <a:pt x="2168280" y="321971"/>
                  <a:pt x="2419060" y="464681"/>
                  <a:pt x="2526182" y="668067"/>
                </a:cubicBezTo>
                <a:lnTo>
                  <a:pt x="2552597" y="736404"/>
                </a:lnTo>
                <a:lnTo>
                  <a:pt x="2571015" y="731813"/>
                </a:lnTo>
                <a:cubicBezTo>
                  <a:pt x="2613296" y="724865"/>
                  <a:pt x="2657074" y="721216"/>
                  <a:pt x="2701915" y="721216"/>
                </a:cubicBezTo>
                <a:lnTo>
                  <a:pt x="2724369" y="722353"/>
                </a:lnTo>
                <a:lnTo>
                  <a:pt x="2760974" y="627658"/>
                </a:lnTo>
                <a:cubicBezTo>
                  <a:pt x="2859573" y="440450"/>
                  <a:pt x="3090405" y="309092"/>
                  <a:pt x="3359439" y="309092"/>
                </a:cubicBezTo>
                <a:cubicBezTo>
                  <a:pt x="3404279" y="309092"/>
                  <a:pt x="3448056" y="312741"/>
                  <a:pt x="3490338" y="319689"/>
                </a:cubicBezTo>
                <a:lnTo>
                  <a:pt x="3500624" y="322253"/>
                </a:lnTo>
                <a:lnTo>
                  <a:pt x="3537095" y="268294"/>
                </a:lnTo>
                <a:cubicBezTo>
                  <a:pt x="3673270" y="106424"/>
                  <a:pt x="3903880" y="0"/>
                  <a:pt x="416544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2" name="标题 1"/>
          <p:cNvSpPr>
            <a:spLocks noGrp="1"/>
          </p:cNvSpPr>
          <p:nvPr>
            <p:ph type="ctrTitle"/>
          </p:nvPr>
        </p:nvSpPr>
        <p:spPr>
          <a:xfrm>
            <a:off x="2555914" y="2531235"/>
            <a:ext cx="7080173" cy="978729"/>
          </a:xfrm>
        </p:spPr>
        <p:txBody>
          <a:bodyPr anchor="b">
            <a:normAutofit/>
          </a:bodyPr>
          <a:lstStyle>
            <a:lvl1pPr algn="ctr">
              <a:defRPr sz="4800">
                <a:solidFill>
                  <a:schemeClr val="bg1"/>
                </a:solidFill>
              </a:defRPr>
            </a:lvl1pPr>
          </a:lstStyle>
          <a:p>
            <a:r>
              <a:rPr lang="zh-CN" altLang="en-US" noProof="1"/>
              <a:t>单击此处编辑母版标题样式</a:t>
            </a:r>
          </a:p>
        </p:txBody>
      </p:sp>
      <p:sp>
        <p:nvSpPr>
          <p:cNvPr id="3" name="副标题 2"/>
          <p:cNvSpPr>
            <a:spLocks noGrp="1"/>
          </p:cNvSpPr>
          <p:nvPr>
            <p:ph type="subTitle" idx="1"/>
          </p:nvPr>
        </p:nvSpPr>
        <p:spPr>
          <a:xfrm>
            <a:off x="2555914" y="3546953"/>
            <a:ext cx="7080173" cy="424732"/>
          </a:xfrm>
        </p:spPr>
        <p:txBody>
          <a:bodyPr>
            <a:normAutofit/>
          </a:bodyPr>
          <a:lstStyle>
            <a:lvl1pPr marL="0" indent="0" algn="ctr">
              <a:buNone/>
              <a:defRPr sz="18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a:t>单击此处编辑母版副标题样式</a:t>
            </a:r>
          </a:p>
        </p:txBody>
      </p:sp>
      <p:sp>
        <p:nvSpPr>
          <p:cNvPr id="16" name="日期占位符 3">
            <a:extLst>
              <a:ext uri="{FF2B5EF4-FFF2-40B4-BE49-F238E27FC236}">
                <a16:creationId xmlns:a16="http://schemas.microsoft.com/office/drawing/2014/main" id="{AA213D08-D2EC-42A7-B53A-A27C4017A5F0}"/>
              </a:ext>
            </a:extLst>
          </p:cNvPr>
          <p:cNvSpPr>
            <a:spLocks noGrp="1"/>
          </p:cNvSpPr>
          <p:nvPr>
            <p:ph type="dt" sz="half" idx="10"/>
          </p:nvPr>
        </p:nvSpPr>
        <p:spPr/>
        <p:txBody>
          <a:bodyPr/>
          <a:lstStyle>
            <a:lvl1pPr>
              <a:defRPr sz="1200"/>
            </a:lvl1pPr>
          </a:lstStyle>
          <a:p>
            <a:pPr>
              <a:defRPr/>
            </a:pPr>
            <a:endParaRPr lang="zh-CN" altLang="en-US"/>
          </a:p>
        </p:txBody>
      </p:sp>
      <p:sp>
        <p:nvSpPr>
          <p:cNvPr id="17" name="页脚占位符 4">
            <a:extLst>
              <a:ext uri="{FF2B5EF4-FFF2-40B4-BE49-F238E27FC236}">
                <a16:creationId xmlns:a16="http://schemas.microsoft.com/office/drawing/2014/main" id="{639949D5-5B91-4345-A0DD-48D93E4CB139}"/>
              </a:ext>
            </a:extLst>
          </p:cNvPr>
          <p:cNvSpPr>
            <a:spLocks noGrp="1"/>
          </p:cNvSpPr>
          <p:nvPr>
            <p:ph type="ftr" sz="quarter" idx="11"/>
          </p:nvPr>
        </p:nvSpPr>
        <p:spPr/>
        <p:txBody>
          <a:bodyPr/>
          <a:lstStyle>
            <a:lvl1pPr>
              <a:defRPr sz="1200"/>
            </a:lvl1pPr>
          </a:lstStyle>
          <a:p>
            <a:pPr>
              <a:defRPr/>
            </a:pPr>
            <a:endParaRPr lang="zh-CN" altLang="en-US"/>
          </a:p>
        </p:txBody>
      </p:sp>
      <p:sp>
        <p:nvSpPr>
          <p:cNvPr id="18" name="灯片编号占位符 5">
            <a:extLst>
              <a:ext uri="{FF2B5EF4-FFF2-40B4-BE49-F238E27FC236}">
                <a16:creationId xmlns:a16="http://schemas.microsoft.com/office/drawing/2014/main" id="{7838BD39-6628-44FA-8982-0D3CA7BA4B98}"/>
              </a:ext>
            </a:extLst>
          </p:cNvPr>
          <p:cNvSpPr>
            <a:spLocks noGrp="1"/>
          </p:cNvSpPr>
          <p:nvPr>
            <p:ph type="sldNum" sz="quarter" idx="12"/>
          </p:nvPr>
        </p:nvSpPr>
        <p:spPr/>
        <p:txBody>
          <a:bodyPr/>
          <a:lstStyle>
            <a:lvl1pPr>
              <a:defRPr/>
            </a:lvl1pPr>
          </a:lstStyle>
          <a:p>
            <a:fld id="{2CD21D0B-54A6-4319-9877-A20DD644BF2D}" type="slidenum">
              <a:rPr lang="zh-CN" altLang="en-US"/>
              <a:t>‹#›</a:t>
            </a:fld>
            <a:endParaRPr lang="zh-CN" altLang="en-US"/>
          </a:p>
        </p:txBody>
      </p:sp>
    </p:spTree>
    <p:extLst>
      <p:ext uri="{BB962C8B-B14F-4D97-AF65-F5344CB8AC3E}">
        <p14:creationId xmlns:p14="http://schemas.microsoft.com/office/powerpoint/2010/main" val="1172444817"/>
      </p:ext>
    </p:extLst>
  </p:cSld>
  <p:clrMapOvr>
    <a:masterClrMapping/>
  </p:clrMapOvr>
  <p:transition/>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preserve="1">
  <p:cSld name="内容">
    <p:spTree>
      <p:nvGrpSpPr>
        <p:cNvPr id="1" name=""/>
        <p:cNvGrpSpPr/>
        <p:nvPr/>
      </p:nvGrpSpPr>
      <p:grpSpPr>
        <a:xfrm>
          <a:off x="0" y="0"/>
          <a:ext cx="0" cy="0"/>
        </a:xfrm>
      </p:grpSpPr>
      <p:sp>
        <p:nvSpPr>
          <p:cNvPr id="7" name="内容占位符 6"/>
          <p:cNvSpPr>
            <a:spLocks noGrp="1"/>
          </p:cNvSpPr>
          <p:nvPr>
            <p:ph sz="quarter" idx="13"/>
          </p:nvPr>
        </p:nvSpPr>
        <p:spPr>
          <a:xfrm>
            <a:off x="838200" y="551545"/>
            <a:ext cx="10515600" cy="5558971"/>
          </a:xfrm>
        </p:spPr>
        <p:txBody>
          <a:bodyPr>
            <a:normAutofit/>
          </a:bodyPr>
          <a:lstStyle>
            <a:lvl1pPr>
              <a:defRPr sz="2400"/>
            </a:lvl1pPr>
            <a:lvl2pPr>
              <a:defRPr sz="2000"/>
            </a:lvl2pPr>
            <a:lvl3pPr>
              <a:defRPr sz="1800"/>
            </a:lvl3pPr>
            <a:lvl4pPr>
              <a:defRPr sz="1800"/>
            </a:lvl4pPr>
            <a:lvl5pPr>
              <a:defRPr sz="1800"/>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3" name="日期占位符 2">
            <a:extLst>
              <a:ext uri="{FF2B5EF4-FFF2-40B4-BE49-F238E27FC236}">
                <a16:creationId xmlns:a16="http://schemas.microsoft.com/office/drawing/2014/main" id="{FA8F58E7-19E6-4405-9E5B-5497D7A1B300}"/>
              </a:ext>
            </a:extLst>
          </p:cNvPr>
          <p:cNvSpPr>
            <a:spLocks noGrp="1"/>
          </p:cNvSpPr>
          <p:nvPr>
            <p:ph type="dt" sz="half" idx="14"/>
          </p:nvPr>
        </p:nvSpPr>
        <p:spPr/>
        <p:txBody>
          <a:bodyPr/>
          <a:lstStyle>
            <a:lvl1pPr>
              <a:defRPr sz="1200"/>
            </a:lvl1pPr>
          </a:lstStyle>
          <a:p>
            <a:pPr>
              <a:defRPr/>
            </a:pPr>
            <a:endParaRPr lang="zh-CN" altLang="en-US"/>
          </a:p>
        </p:txBody>
      </p:sp>
      <p:sp>
        <p:nvSpPr>
          <p:cNvPr id="4" name="页脚占位符 3">
            <a:extLst>
              <a:ext uri="{FF2B5EF4-FFF2-40B4-BE49-F238E27FC236}">
                <a16:creationId xmlns:a16="http://schemas.microsoft.com/office/drawing/2014/main" id="{6998FAE3-B260-4962-84B2-750FACD50FC6}"/>
              </a:ext>
            </a:extLst>
          </p:cNvPr>
          <p:cNvSpPr>
            <a:spLocks noGrp="1"/>
          </p:cNvSpPr>
          <p:nvPr>
            <p:ph type="ftr" sz="quarter" idx="15"/>
          </p:nvPr>
        </p:nvSpPr>
        <p:spPr/>
        <p:txBody>
          <a:bodyPr/>
          <a:lstStyle>
            <a:lvl1pPr>
              <a:defRPr sz="1200"/>
            </a:lvl1pPr>
          </a:lstStyle>
          <a:p>
            <a:pPr>
              <a:defRPr/>
            </a:pPr>
            <a:endParaRPr lang="zh-CN" altLang="en-US"/>
          </a:p>
        </p:txBody>
      </p:sp>
      <p:sp>
        <p:nvSpPr>
          <p:cNvPr id="5" name="灯片编号占位符 4">
            <a:extLst>
              <a:ext uri="{FF2B5EF4-FFF2-40B4-BE49-F238E27FC236}">
                <a16:creationId xmlns:a16="http://schemas.microsoft.com/office/drawing/2014/main" id="{59AF975B-6CCD-4039-A756-D40E86BF9BAB}"/>
              </a:ext>
            </a:extLst>
          </p:cNvPr>
          <p:cNvSpPr>
            <a:spLocks noGrp="1"/>
          </p:cNvSpPr>
          <p:nvPr>
            <p:ph type="sldNum" sz="quarter" idx="16"/>
          </p:nvPr>
        </p:nvSpPr>
        <p:spPr/>
        <p:txBody>
          <a:bodyPr/>
          <a:lstStyle>
            <a:lvl1pPr>
              <a:defRPr/>
            </a:lvl1pPr>
          </a:lstStyle>
          <a:p>
            <a:fld id="{1E910B46-FE78-47FC-9AA1-4EBCAF3690AF}" type="slidenum">
              <a:rPr lang="zh-CN" altLang="en-US"/>
              <a:t>‹#›</a:t>
            </a:fld>
            <a:endParaRPr lang="zh-CN" altLang="en-US"/>
          </a:p>
        </p:txBody>
      </p:sp>
    </p:spTree>
    <p:extLst>
      <p:ext uri="{BB962C8B-B14F-4D97-AF65-F5344CB8AC3E}">
        <p14:creationId xmlns:p14="http://schemas.microsoft.com/office/powerpoint/2010/main" val="2070130032"/>
      </p:ext>
    </p:extLst>
  </p:cSld>
  <p:clrMapOvr>
    <a:masterClrMapping/>
  </p:clrMapOvr>
  <p:transition/>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4" name="任意多边形 30">
            <a:extLst>
              <a:ext uri="{FF2B5EF4-FFF2-40B4-BE49-F238E27FC236}">
                <a16:creationId xmlns:a16="http://schemas.microsoft.com/office/drawing/2014/main" id="{787F93CE-0E53-49B1-92B4-6AA5135171A7}"/>
              </a:ext>
            </a:extLst>
          </p:cNvPr>
          <p:cNvSpPr/>
          <p:nvPr/>
        </p:nvSpPr>
        <p:spPr>
          <a:xfrm rot="20700000" flipH="1">
            <a:off x="8568267" y="636589"/>
            <a:ext cx="1195917" cy="619125"/>
          </a:xfrm>
          <a:custGeom>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gradFill flip="none" rotWithShape="1">
            <a:gsLst>
              <a:gs pos="100000">
                <a:schemeClr val="accent2">
                  <a:alpha val="50000"/>
                </a:schemeClr>
              </a:gs>
              <a:gs pos="0">
                <a:schemeClr val="accent2"/>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nvGrpSpPr>
          <p:cNvPr id="5" name="组合 16">
            <a:extLst>
              <a:ext uri="{FF2B5EF4-FFF2-40B4-BE49-F238E27FC236}">
                <a16:creationId xmlns:a16="http://schemas.microsoft.com/office/drawing/2014/main" id="{A1055C99-4450-4C59-915F-F95C9C92ACCF}"/>
              </a:ext>
            </a:extLst>
          </p:cNvPr>
          <p:cNvGrpSpPr/>
          <p:nvPr/>
        </p:nvGrpSpPr>
        <p:grpSpPr>
          <a:xfrm>
            <a:off x="774701" y="3287714"/>
            <a:ext cx="1562100" cy="268287"/>
            <a:chOff x="580290" y="3288314"/>
            <a:chExt cx="1172059" cy="267237"/>
          </a:xfrm>
        </p:grpSpPr>
        <p:sp>
          <p:nvSpPr>
            <p:cNvPr id="6" name="椭圆 5">
              <a:extLst>
                <a:ext uri="{FF2B5EF4-FFF2-40B4-BE49-F238E27FC236}">
                  <a16:creationId xmlns:a16="http://schemas.microsoft.com/office/drawing/2014/main" id="{CB93663C-91A1-49FC-99E3-A89CA7AB2B7B}"/>
                </a:ext>
              </a:extLst>
            </p:cNvPr>
            <p:cNvSpPr/>
            <p:nvPr/>
          </p:nvSpPr>
          <p:spPr>
            <a:xfrm rot="10800000">
              <a:off x="580290" y="3288314"/>
              <a:ext cx="266810"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7" name="椭圆 6">
              <a:extLst>
                <a:ext uri="{FF2B5EF4-FFF2-40B4-BE49-F238E27FC236}">
                  <a16:creationId xmlns:a16="http://schemas.microsoft.com/office/drawing/2014/main" id="{DE68E6BD-AE5D-444D-AF19-9463D2449410}"/>
                </a:ext>
              </a:extLst>
            </p:cNvPr>
            <p:cNvSpPr/>
            <p:nvPr/>
          </p:nvSpPr>
          <p:spPr>
            <a:xfrm rot="10800000">
              <a:off x="1172673" y="3321521"/>
              <a:ext cx="201695" cy="200824"/>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8" name="椭圆 7">
              <a:extLst>
                <a:ext uri="{FF2B5EF4-FFF2-40B4-BE49-F238E27FC236}">
                  <a16:creationId xmlns:a16="http://schemas.microsoft.com/office/drawing/2014/main" id="{5AB49ECA-EB4B-41D1-90AB-0FA509D6138E}"/>
                </a:ext>
              </a:extLst>
            </p:cNvPr>
            <p:cNvSpPr/>
            <p:nvPr/>
          </p:nvSpPr>
          <p:spPr>
            <a:xfrm rot="10800000">
              <a:off x="1618944" y="3354728"/>
              <a:ext cx="133405" cy="13440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9" name="组合 17">
            <a:extLst>
              <a:ext uri="{FF2B5EF4-FFF2-40B4-BE49-F238E27FC236}">
                <a16:creationId xmlns:a16="http://schemas.microsoft.com/office/drawing/2014/main" id="{644505EA-4314-4D07-808C-CE39B182F51B}"/>
              </a:ext>
            </a:extLst>
          </p:cNvPr>
          <p:cNvGrpSpPr/>
          <p:nvPr/>
        </p:nvGrpSpPr>
        <p:grpSpPr>
          <a:xfrm flipH="1">
            <a:off x="9848851" y="3295650"/>
            <a:ext cx="1564216" cy="266700"/>
            <a:chOff x="580290" y="3288314"/>
            <a:chExt cx="1172059" cy="267237"/>
          </a:xfrm>
        </p:grpSpPr>
        <p:sp>
          <p:nvSpPr>
            <p:cNvPr id="10" name="椭圆 9">
              <a:extLst>
                <a:ext uri="{FF2B5EF4-FFF2-40B4-BE49-F238E27FC236}">
                  <a16:creationId xmlns:a16="http://schemas.microsoft.com/office/drawing/2014/main" id="{29AA34D5-FC91-4CA7-8ABB-9993FF0BDCCD}"/>
                </a:ext>
              </a:extLst>
            </p:cNvPr>
            <p:cNvSpPr/>
            <p:nvPr/>
          </p:nvSpPr>
          <p:spPr>
            <a:xfrm rot="10800000">
              <a:off x="580290" y="3288314"/>
              <a:ext cx="266449"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1" name="椭圆 19">
              <a:extLst>
                <a:ext uri="{FF2B5EF4-FFF2-40B4-BE49-F238E27FC236}">
                  <a16:creationId xmlns:a16="http://schemas.microsoft.com/office/drawing/2014/main" id="{B70167E9-A493-4E33-9BB6-21EDA2C96758}"/>
                </a:ext>
              </a:extLst>
            </p:cNvPr>
            <p:cNvSpPr/>
            <p:nvPr/>
          </p:nvSpPr>
          <p:spPr>
            <a:xfrm rot="10800000">
              <a:off x="1173457" y="3321719"/>
              <a:ext cx="199837" cy="200428"/>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2" name="椭圆 11">
              <a:extLst>
                <a:ext uri="{FF2B5EF4-FFF2-40B4-BE49-F238E27FC236}">
                  <a16:creationId xmlns:a16="http://schemas.microsoft.com/office/drawing/2014/main" id="{40EB2DAE-D148-4A4F-B37B-4C2B223D0FF2}"/>
                </a:ext>
              </a:extLst>
            </p:cNvPr>
            <p:cNvSpPr/>
            <p:nvPr/>
          </p:nvSpPr>
          <p:spPr>
            <a:xfrm rot="10800000">
              <a:off x="1619124" y="3355123"/>
              <a:ext cx="133225" cy="13361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3" name="任意多边形: 形状 6">
            <a:extLst>
              <a:ext uri="{FF2B5EF4-FFF2-40B4-BE49-F238E27FC236}">
                <a16:creationId xmlns:a16="http://schemas.microsoft.com/office/drawing/2014/main" id="{F9A3FA56-5EBE-47EC-ABA9-EC37C36E4232}"/>
              </a:ext>
            </a:extLst>
          </p:cNvPr>
          <p:cNvSpPr/>
          <p:nvPr/>
        </p:nvSpPr>
        <p:spPr>
          <a:xfrm>
            <a:off x="0" y="4887914"/>
            <a:ext cx="12192000" cy="1970087"/>
          </a:xfrm>
          <a:custGeom>
            <a:gdLst>
              <a:gd name="connsiteX0" fmla="*/ 4761693 w 12192001"/>
              <a:gd name="connsiteY0" fmla="*/ 0 h 1975365"/>
              <a:gd name="connsiteX1" fmla="*/ 6041005 w 12192001"/>
              <a:gd name="connsiteY1" fmla="*/ 551581 h 1975365"/>
              <a:gd name="connsiteX2" fmla="*/ 6051129 w 12192001"/>
              <a:gd name="connsiteY2" fmla="*/ 563959 h 1975365"/>
              <a:gd name="connsiteX3" fmla="*/ 6073942 w 12192001"/>
              <a:gd name="connsiteY3" fmla="*/ 553912 h 1975365"/>
              <a:gd name="connsiteX4" fmla="*/ 6719270 w 12192001"/>
              <a:gd name="connsiteY4" fmla="*/ 434799 h 1975365"/>
              <a:gd name="connsiteX5" fmla="*/ 7891577 w 12192001"/>
              <a:gd name="connsiteY5" fmla="*/ 878743 h 1975365"/>
              <a:gd name="connsiteX6" fmla="*/ 7956994 w 12192001"/>
              <a:gd name="connsiteY6" fmla="*/ 944547 h 1975365"/>
              <a:gd name="connsiteX7" fmla="*/ 7985842 w 12192001"/>
              <a:gd name="connsiteY7" fmla="*/ 901137 h 1975365"/>
              <a:gd name="connsiteX8" fmla="*/ 9599486 w 12192001"/>
              <a:gd name="connsiteY8" fmla="*/ 116746 h 1975365"/>
              <a:gd name="connsiteX9" fmla="*/ 11213130 w 12192001"/>
              <a:gd name="connsiteY9" fmla="*/ 901137 h 1975365"/>
              <a:gd name="connsiteX10" fmla="*/ 11218027 w 12192001"/>
              <a:gd name="connsiteY10" fmla="*/ 908506 h 1975365"/>
              <a:gd name="connsiteX11" fmla="*/ 11301959 w 12192001"/>
              <a:gd name="connsiteY11" fmla="*/ 824077 h 1975365"/>
              <a:gd name="connsiteX12" fmla="*/ 12140144 w 12192001"/>
              <a:gd name="connsiteY12" fmla="*/ 410927 h 1975365"/>
              <a:gd name="connsiteX13" fmla="*/ 12192001 w 12192001"/>
              <a:gd name="connsiteY13" fmla="*/ 403692 h 1975365"/>
              <a:gd name="connsiteX14" fmla="*/ 12192001 w 12192001"/>
              <a:gd name="connsiteY14" fmla="*/ 1975365 h 1975365"/>
              <a:gd name="connsiteX15" fmla="*/ 0 w 12192001"/>
              <a:gd name="connsiteY15" fmla="*/ 1975365 h 1975365"/>
              <a:gd name="connsiteX16" fmla="*/ 0 w 12192001"/>
              <a:gd name="connsiteY16" fmla="*/ 204727 h 1975365"/>
              <a:gd name="connsiteX17" fmla="*/ 60384 w 12192001"/>
              <a:gd name="connsiteY17" fmla="*/ 207862 h 1975365"/>
              <a:gd name="connsiteX18" fmla="*/ 1338550 w 12192001"/>
              <a:gd name="connsiteY18" fmla="*/ 843689 h 1975365"/>
              <a:gd name="connsiteX19" fmla="*/ 1434547 w 12192001"/>
              <a:gd name="connsiteY19" fmla="*/ 961054 h 1975365"/>
              <a:gd name="connsiteX20" fmla="*/ 1439685 w 12192001"/>
              <a:gd name="connsiteY20" fmla="*/ 955887 h 1975365"/>
              <a:gd name="connsiteX21" fmla="*/ 2815706 w 12192001"/>
              <a:gd name="connsiteY21" fmla="*/ 434799 h 1975365"/>
              <a:gd name="connsiteX22" fmla="*/ 3394383 w 12192001"/>
              <a:gd name="connsiteY22" fmla="*/ 514784 h 1975365"/>
              <a:gd name="connsiteX23" fmla="*/ 3487865 w 12192001"/>
              <a:gd name="connsiteY23" fmla="*/ 546065 h 1975365"/>
              <a:gd name="connsiteX24" fmla="*/ 3589385 w 12192001"/>
              <a:gd name="connsiteY24" fmla="*/ 443944 h 1975365"/>
              <a:gd name="connsiteX25" fmla="*/ 4761693 w 12192001"/>
              <a:gd name="connsiteY25" fmla="*/ 0 h 197536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1" h="1975365">
                <a:moveTo>
                  <a:pt x="4761693" y="0"/>
                </a:moveTo>
                <a:cubicBezTo>
                  <a:pt x="5276735" y="0"/>
                  <a:pt x="5736923" y="214716"/>
                  <a:pt x="6041005" y="551581"/>
                </a:cubicBezTo>
                <a:lnTo>
                  <a:pt x="6051129" y="563959"/>
                </a:lnTo>
                <a:lnTo>
                  <a:pt x="6073942" y="553912"/>
                </a:lnTo>
                <a:cubicBezTo>
                  <a:pt x="6272289" y="477212"/>
                  <a:pt x="6490362" y="434799"/>
                  <a:pt x="6719270" y="434799"/>
                </a:cubicBezTo>
                <a:cubicBezTo>
                  <a:pt x="7177084" y="434799"/>
                  <a:pt x="7591557" y="604452"/>
                  <a:pt x="7891577" y="878743"/>
                </a:cubicBezTo>
                <a:lnTo>
                  <a:pt x="7956994" y="944547"/>
                </a:lnTo>
                <a:lnTo>
                  <a:pt x="7985842" y="901137"/>
                </a:lnTo>
                <a:cubicBezTo>
                  <a:pt x="8335549" y="427892"/>
                  <a:pt x="8927773" y="116746"/>
                  <a:pt x="9599486" y="116746"/>
                </a:cubicBezTo>
                <a:cubicBezTo>
                  <a:pt x="10271198" y="116746"/>
                  <a:pt x="10863422" y="427892"/>
                  <a:pt x="11213130" y="901137"/>
                </a:cubicBezTo>
                <a:lnTo>
                  <a:pt x="11218027" y="908506"/>
                </a:lnTo>
                <a:lnTo>
                  <a:pt x="11301959" y="824077"/>
                </a:lnTo>
                <a:cubicBezTo>
                  <a:pt x="11526974" y="618359"/>
                  <a:pt x="11816369" y="471500"/>
                  <a:pt x="12140144" y="410927"/>
                </a:cubicBezTo>
                <a:lnTo>
                  <a:pt x="12192001" y="403692"/>
                </a:lnTo>
                <a:lnTo>
                  <a:pt x="12192001" y="1975365"/>
                </a:lnTo>
                <a:lnTo>
                  <a:pt x="0" y="1975365"/>
                </a:lnTo>
                <a:lnTo>
                  <a:pt x="0" y="204727"/>
                </a:lnTo>
                <a:lnTo>
                  <a:pt x="60384" y="207862"/>
                </a:lnTo>
                <a:cubicBezTo>
                  <a:pt x="573648" y="261507"/>
                  <a:pt x="1026243" y="497713"/>
                  <a:pt x="1338550" y="843689"/>
                </a:cubicBezTo>
                <a:lnTo>
                  <a:pt x="1434547" y="961054"/>
                </a:lnTo>
                <a:lnTo>
                  <a:pt x="1439685" y="955887"/>
                </a:lnTo>
                <a:cubicBezTo>
                  <a:pt x="1791839" y="633932"/>
                  <a:pt x="2278336" y="434799"/>
                  <a:pt x="2815706" y="434799"/>
                </a:cubicBezTo>
                <a:cubicBezTo>
                  <a:pt x="3017220" y="434799"/>
                  <a:pt x="3211580" y="462802"/>
                  <a:pt x="3394383" y="514784"/>
                </a:cubicBezTo>
                <a:lnTo>
                  <a:pt x="3487865" y="546065"/>
                </a:lnTo>
                <a:lnTo>
                  <a:pt x="3589385" y="443944"/>
                </a:lnTo>
                <a:cubicBezTo>
                  <a:pt x="3889406" y="169652"/>
                  <a:pt x="4303879" y="0"/>
                  <a:pt x="4761693" y="0"/>
                </a:cubicBezTo>
                <a:close/>
              </a:path>
            </a:pathLst>
          </a:custGeom>
          <a:gradFill>
            <a:gsLst>
              <a:gs pos="0">
                <a:schemeClr val="accent2">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任意多边形: 形状 7">
            <a:extLst>
              <a:ext uri="{FF2B5EF4-FFF2-40B4-BE49-F238E27FC236}">
                <a16:creationId xmlns:a16="http://schemas.microsoft.com/office/drawing/2014/main" id="{29CA655B-E4FB-462C-A644-C320BEC565F4}"/>
              </a:ext>
            </a:extLst>
          </p:cNvPr>
          <p:cNvSpPr/>
          <p:nvPr/>
        </p:nvSpPr>
        <p:spPr>
          <a:xfrm>
            <a:off x="0" y="5421314"/>
            <a:ext cx="12192000" cy="1436687"/>
          </a:xfrm>
          <a:custGeom>
            <a:gdLst>
              <a:gd name="connsiteX0" fmla="*/ 1825119 w 12192000"/>
              <a:gd name="connsiteY0" fmla="*/ 0 h 1445191"/>
              <a:gd name="connsiteX1" fmla="*/ 2676215 w 12192000"/>
              <a:gd name="connsiteY1" fmla="*/ 335498 h 1445191"/>
              <a:gd name="connsiteX2" fmla="*/ 2725007 w 12192000"/>
              <a:gd name="connsiteY2" fmla="*/ 402142 h 1445191"/>
              <a:gd name="connsiteX3" fmla="*/ 2887042 w 12192000"/>
              <a:gd name="connsiteY3" fmla="*/ 336937 h 1445191"/>
              <a:gd name="connsiteX4" fmla="*/ 3286558 w 12192000"/>
              <a:gd name="connsiteY4" fmla="*/ 277137 h 1445191"/>
              <a:gd name="connsiteX5" fmla="*/ 4137654 w 12192000"/>
              <a:gd name="connsiteY5" fmla="*/ 612635 h 1445191"/>
              <a:gd name="connsiteX6" fmla="*/ 4137762 w 12192000"/>
              <a:gd name="connsiteY6" fmla="*/ 612785 h 1445191"/>
              <a:gd name="connsiteX7" fmla="*/ 4173314 w 12192000"/>
              <a:gd name="connsiteY7" fmla="*/ 564223 h 1445191"/>
              <a:gd name="connsiteX8" fmla="*/ 5259074 w 12192000"/>
              <a:gd name="connsiteY8" fmla="*/ 136221 h 1445191"/>
              <a:gd name="connsiteX9" fmla="*/ 5883199 w 12192000"/>
              <a:gd name="connsiteY9" fmla="*/ 253387 h 1445191"/>
              <a:gd name="connsiteX10" fmla="*/ 5937700 w 12192000"/>
              <a:gd name="connsiteY10" fmla="*/ 277935 h 1445191"/>
              <a:gd name="connsiteX11" fmla="*/ 5998970 w 12192000"/>
              <a:gd name="connsiteY11" fmla="*/ 222879 h 1445191"/>
              <a:gd name="connsiteX12" fmla="*/ 6724734 w 12192000"/>
              <a:gd name="connsiteY12" fmla="*/ 0 h 1445191"/>
              <a:gd name="connsiteX13" fmla="*/ 7450498 w 12192000"/>
              <a:gd name="connsiteY13" fmla="*/ 222879 h 1445191"/>
              <a:gd name="connsiteX14" fmla="*/ 7504128 w 12192000"/>
              <a:gd name="connsiteY14" fmla="*/ 271069 h 1445191"/>
              <a:gd name="connsiteX15" fmla="*/ 7515578 w 12192000"/>
              <a:gd name="connsiteY15" fmla="*/ 265911 h 1445191"/>
              <a:gd name="connsiteX16" fmla="*/ 8139707 w 12192000"/>
              <a:gd name="connsiteY16" fmla="*/ 148745 h 1445191"/>
              <a:gd name="connsiteX17" fmla="*/ 9129790 w 12192000"/>
              <a:gd name="connsiteY17" fmla="*/ 484217 h 1445191"/>
              <a:gd name="connsiteX18" fmla="*/ 9258974 w 12192000"/>
              <a:gd name="connsiteY18" fmla="*/ 615575 h 1445191"/>
              <a:gd name="connsiteX19" fmla="*/ 9261126 w 12192000"/>
              <a:gd name="connsiteY19" fmla="*/ 612634 h 1445191"/>
              <a:gd name="connsiteX20" fmla="*/ 10112222 w 12192000"/>
              <a:gd name="connsiteY20" fmla="*/ 277136 h 1445191"/>
              <a:gd name="connsiteX21" fmla="*/ 10686084 w 12192000"/>
              <a:gd name="connsiteY21" fmla="*/ 407095 h 1445191"/>
              <a:gd name="connsiteX22" fmla="*/ 10698420 w 12192000"/>
              <a:gd name="connsiteY22" fmla="*/ 414641 h 1445191"/>
              <a:gd name="connsiteX23" fmla="*/ 10756361 w 12192000"/>
              <a:gd name="connsiteY23" fmla="*/ 335498 h 1445191"/>
              <a:gd name="connsiteX24" fmla="*/ 11607457 w 12192000"/>
              <a:gd name="connsiteY24" fmla="*/ 0 h 1445191"/>
              <a:gd name="connsiteX25" fmla="*/ 12096693 w 12192000"/>
              <a:gd name="connsiteY25" fmla="*/ 91844 h 1445191"/>
              <a:gd name="connsiteX26" fmla="*/ 12192000 w 12192000"/>
              <a:gd name="connsiteY26" fmla="*/ 135942 h 1445191"/>
              <a:gd name="connsiteX27" fmla="*/ 12192000 w 12192000"/>
              <a:gd name="connsiteY27" fmla="*/ 1445191 h 1445191"/>
              <a:gd name="connsiteX28" fmla="*/ 0 w 12192000"/>
              <a:gd name="connsiteY28" fmla="*/ 1445191 h 1445191"/>
              <a:gd name="connsiteX29" fmla="*/ 0 w 12192000"/>
              <a:gd name="connsiteY29" fmla="*/ 326970 h 1445191"/>
              <a:gd name="connsiteX30" fmla="*/ 2069 w 12192000"/>
              <a:gd name="connsiteY30" fmla="*/ 326409 h 1445191"/>
              <a:gd name="connsiteX31" fmla="*/ 329894 w 12192000"/>
              <a:gd name="connsiteY31" fmla="*/ 289663 h 1445191"/>
              <a:gd name="connsiteX32" fmla="*/ 878628 w 12192000"/>
              <a:gd name="connsiteY32" fmla="*/ 397949 h 1445191"/>
              <a:gd name="connsiteX33" fmla="*/ 914726 w 12192000"/>
              <a:gd name="connsiteY33" fmla="*/ 416495 h 1445191"/>
              <a:gd name="connsiteX34" fmla="*/ 974025 w 12192000"/>
              <a:gd name="connsiteY34" fmla="*/ 335498 h 1445191"/>
              <a:gd name="connsiteX35" fmla="*/ 1825119 w 12192000"/>
              <a:gd name="connsiteY35" fmla="*/ 0 h 144519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1445191">
                <a:moveTo>
                  <a:pt x="1825119" y="0"/>
                </a:moveTo>
                <a:cubicBezTo>
                  <a:pt x="2179406" y="0"/>
                  <a:pt x="2491766" y="133083"/>
                  <a:pt x="2676215" y="335498"/>
                </a:cubicBezTo>
                <a:lnTo>
                  <a:pt x="2725007" y="402142"/>
                </a:lnTo>
                <a:lnTo>
                  <a:pt x="2887042" y="336937"/>
                </a:lnTo>
                <a:cubicBezTo>
                  <a:pt x="3009837" y="298430"/>
                  <a:pt x="3144843" y="277137"/>
                  <a:pt x="3286558" y="277137"/>
                </a:cubicBezTo>
                <a:cubicBezTo>
                  <a:pt x="3640842" y="277137"/>
                  <a:pt x="3953203" y="410220"/>
                  <a:pt x="4137654" y="612635"/>
                </a:cubicBezTo>
                <a:lnTo>
                  <a:pt x="4137762" y="612785"/>
                </a:lnTo>
                <a:lnTo>
                  <a:pt x="4173314" y="564223"/>
                </a:lnTo>
                <a:cubicBezTo>
                  <a:pt x="4408621" y="305997"/>
                  <a:pt x="4807103" y="136221"/>
                  <a:pt x="5259074" y="136221"/>
                </a:cubicBezTo>
                <a:cubicBezTo>
                  <a:pt x="5485056" y="136221"/>
                  <a:pt x="5697670" y="178665"/>
                  <a:pt x="5883199" y="253387"/>
                </a:cubicBezTo>
                <a:lnTo>
                  <a:pt x="5937700" y="277935"/>
                </a:lnTo>
                <a:lnTo>
                  <a:pt x="5998970" y="222879"/>
                </a:lnTo>
                <a:cubicBezTo>
                  <a:pt x="6184708" y="85173"/>
                  <a:pt x="6441306" y="0"/>
                  <a:pt x="6724734" y="0"/>
                </a:cubicBezTo>
                <a:cubicBezTo>
                  <a:pt x="7008162" y="0"/>
                  <a:pt x="7264760" y="85173"/>
                  <a:pt x="7450498" y="222879"/>
                </a:cubicBezTo>
                <a:lnTo>
                  <a:pt x="7504128" y="271069"/>
                </a:lnTo>
                <a:lnTo>
                  <a:pt x="7515578" y="265911"/>
                </a:lnTo>
                <a:cubicBezTo>
                  <a:pt x="7701109" y="191189"/>
                  <a:pt x="7913723" y="148745"/>
                  <a:pt x="8139707" y="148745"/>
                </a:cubicBezTo>
                <a:cubicBezTo>
                  <a:pt x="8535178" y="148745"/>
                  <a:pt x="8889702" y="278730"/>
                  <a:pt x="9129790" y="484217"/>
                </a:cubicBezTo>
                <a:lnTo>
                  <a:pt x="9258974" y="615575"/>
                </a:lnTo>
                <a:lnTo>
                  <a:pt x="9261126" y="612634"/>
                </a:lnTo>
                <a:cubicBezTo>
                  <a:pt x="9445576" y="410219"/>
                  <a:pt x="9757936" y="277136"/>
                  <a:pt x="10112222" y="277136"/>
                </a:cubicBezTo>
                <a:cubicBezTo>
                  <a:pt x="10324793" y="277136"/>
                  <a:pt x="10522273" y="325046"/>
                  <a:pt x="10686084" y="407095"/>
                </a:cubicBezTo>
                <a:lnTo>
                  <a:pt x="10698420" y="414641"/>
                </a:lnTo>
                <a:lnTo>
                  <a:pt x="10756361" y="335498"/>
                </a:lnTo>
                <a:cubicBezTo>
                  <a:pt x="10940811" y="133083"/>
                  <a:pt x="11253171" y="0"/>
                  <a:pt x="11607457" y="0"/>
                </a:cubicBezTo>
                <a:cubicBezTo>
                  <a:pt x="11784600" y="0"/>
                  <a:pt x="11951262" y="33271"/>
                  <a:pt x="12096693" y="91844"/>
                </a:cubicBezTo>
                <a:lnTo>
                  <a:pt x="12192000" y="135942"/>
                </a:lnTo>
                <a:lnTo>
                  <a:pt x="12192000" y="1445191"/>
                </a:lnTo>
                <a:lnTo>
                  <a:pt x="0" y="1445191"/>
                </a:lnTo>
                <a:lnTo>
                  <a:pt x="0" y="326970"/>
                </a:lnTo>
                <a:lnTo>
                  <a:pt x="2069" y="326409"/>
                </a:lnTo>
                <a:cubicBezTo>
                  <a:pt x="105629" y="302528"/>
                  <a:pt x="215735" y="289663"/>
                  <a:pt x="329894" y="289663"/>
                </a:cubicBezTo>
                <a:cubicBezTo>
                  <a:pt x="529672" y="289663"/>
                  <a:pt x="717038" y="329061"/>
                  <a:pt x="878628" y="397949"/>
                </a:cubicBezTo>
                <a:lnTo>
                  <a:pt x="914726" y="416495"/>
                </a:lnTo>
                <a:lnTo>
                  <a:pt x="974025" y="335498"/>
                </a:lnTo>
                <a:cubicBezTo>
                  <a:pt x="1158473" y="133083"/>
                  <a:pt x="1470835" y="0"/>
                  <a:pt x="1825119" y="0"/>
                </a:cubicBezTo>
                <a:close/>
              </a:path>
            </a:pathLst>
          </a:custGeom>
          <a:gradFill>
            <a:gsLst>
              <a:gs pos="0">
                <a:schemeClr val="accent2">
                  <a:alpha val="51000"/>
                </a:schemeClr>
              </a:gs>
              <a:gs pos="100000">
                <a:schemeClr val="accent2">
                  <a:alpha val="3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5" name="任意多边形: 形状 8">
            <a:extLst>
              <a:ext uri="{FF2B5EF4-FFF2-40B4-BE49-F238E27FC236}">
                <a16:creationId xmlns:a16="http://schemas.microsoft.com/office/drawing/2014/main" id="{76D57182-DD6C-4BEF-B7C0-E4747BB9E194}"/>
              </a:ext>
            </a:extLst>
          </p:cNvPr>
          <p:cNvSpPr/>
          <p:nvPr/>
        </p:nvSpPr>
        <p:spPr>
          <a:xfrm>
            <a:off x="0" y="5722938"/>
            <a:ext cx="12192000" cy="1135062"/>
          </a:xfrm>
          <a:custGeom>
            <a:gdLst>
              <a:gd name="connsiteX0" fmla="*/ 4165443 w 12192000"/>
              <a:gd name="connsiteY0" fmla="*/ 0 h 1133339"/>
              <a:gd name="connsiteX1" fmla="*/ 4793789 w 12192000"/>
              <a:gd name="connsiteY1" fmla="*/ 268294 h 1133339"/>
              <a:gd name="connsiteX2" fmla="*/ 4822897 w 12192000"/>
              <a:gd name="connsiteY2" fmla="*/ 311359 h 1133339"/>
              <a:gd name="connsiteX3" fmla="*/ 4850903 w 12192000"/>
              <a:gd name="connsiteY3" fmla="*/ 309092 h 1133339"/>
              <a:gd name="connsiteX4" fmla="*/ 5389486 w 12192000"/>
              <a:gd name="connsiteY4" fmla="*/ 539058 h 1133339"/>
              <a:gd name="connsiteX5" fmla="*/ 5423004 w 12192000"/>
              <a:gd name="connsiteY5" fmla="*/ 588645 h 1133339"/>
              <a:gd name="connsiteX6" fmla="*/ 5512341 w 12192000"/>
              <a:gd name="connsiteY6" fmla="*/ 549703 h 1133339"/>
              <a:gd name="connsiteX7" fmla="*/ 5765161 w 12192000"/>
              <a:gd name="connsiteY7" fmla="*/ 508714 h 1133339"/>
              <a:gd name="connsiteX8" fmla="*/ 5820259 w 12192000"/>
              <a:gd name="connsiteY8" fmla="*/ 512618 h 1133339"/>
              <a:gd name="connsiteX9" fmla="*/ 5859170 w 12192000"/>
              <a:gd name="connsiteY9" fmla="*/ 474742 h 1133339"/>
              <a:gd name="connsiteX10" fmla="*/ 6318443 w 12192000"/>
              <a:gd name="connsiteY10" fmla="*/ 321971 h 1133339"/>
              <a:gd name="connsiteX11" fmla="*/ 6571261 w 12192000"/>
              <a:gd name="connsiteY11" fmla="*/ 362960 h 1133339"/>
              <a:gd name="connsiteX12" fmla="*/ 6669499 w 12192000"/>
              <a:gd name="connsiteY12" fmla="*/ 405780 h 1133339"/>
              <a:gd name="connsiteX13" fmla="*/ 6680980 w 12192000"/>
              <a:gd name="connsiteY13" fmla="*/ 398172 h 1133339"/>
              <a:gd name="connsiteX14" fmla="*/ 7044125 w 12192000"/>
              <a:gd name="connsiteY14" fmla="*/ 309092 h 1133339"/>
              <a:gd name="connsiteX15" fmla="*/ 7503396 w 12192000"/>
              <a:gd name="connsiteY15" fmla="*/ 461863 h 1133339"/>
              <a:gd name="connsiteX16" fmla="*/ 7549263 w 12192000"/>
              <a:gd name="connsiteY16" fmla="*/ 506507 h 1133339"/>
              <a:gd name="connsiteX17" fmla="*/ 7557270 w 12192000"/>
              <a:gd name="connsiteY17" fmla="*/ 501203 h 1133339"/>
              <a:gd name="connsiteX18" fmla="*/ 7920415 w 12192000"/>
              <a:gd name="connsiteY18" fmla="*/ 412123 h 1133339"/>
              <a:gd name="connsiteX19" fmla="*/ 8518883 w 12192000"/>
              <a:gd name="connsiteY19" fmla="*/ 730689 h 1133339"/>
              <a:gd name="connsiteX20" fmla="*/ 8523397 w 12192000"/>
              <a:gd name="connsiteY20" fmla="*/ 742369 h 1133339"/>
              <a:gd name="connsiteX21" fmla="*/ 8530242 w 12192000"/>
              <a:gd name="connsiteY21" fmla="*/ 732242 h 1133339"/>
              <a:gd name="connsiteX22" fmla="*/ 9068825 w 12192000"/>
              <a:gd name="connsiteY22" fmla="*/ 502276 h 1133339"/>
              <a:gd name="connsiteX23" fmla="*/ 9292147 w 12192000"/>
              <a:gd name="connsiteY23" fmla="*/ 533926 h 1133339"/>
              <a:gd name="connsiteX24" fmla="*/ 9381057 w 12192000"/>
              <a:gd name="connsiteY24" fmla="*/ 567236 h 1133339"/>
              <a:gd name="connsiteX25" fmla="*/ 9408408 w 12192000"/>
              <a:gd name="connsiteY25" fmla="*/ 526771 h 1133339"/>
              <a:gd name="connsiteX26" fmla="*/ 9788804 w 12192000"/>
              <a:gd name="connsiteY26" fmla="*/ 364348 h 1133339"/>
              <a:gd name="connsiteX27" fmla="*/ 10169201 w 12192000"/>
              <a:gd name="connsiteY27" fmla="*/ 526771 h 1133339"/>
              <a:gd name="connsiteX28" fmla="*/ 10193126 w 12192000"/>
              <a:gd name="connsiteY28" fmla="*/ 562169 h 1133339"/>
              <a:gd name="connsiteX29" fmla="*/ 10221725 w 12192000"/>
              <a:gd name="connsiteY29" fmla="*/ 549703 h 1133339"/>
              <a:gd name="connsiteX30" fmla="*/ 10474543 w 12192000"/>
              <a:gd name="connsiteY30" fmla="*/ 508714 h 1133339"/>
              <a:gd name="connsiteX31" fmla="*/ 11030020 w 12192000"/>
              <a:gd name="connsiteY31" fmla="*/ 759843 h 1133339"/>
              <a:gd name="connsiteX32" fmla="*/ 11042281 w 12192000"/>
              <a:gd name="connsiteY32" fmla="*/ 779672 h 1133339"/>
              <a:gd name="connsiteX33" fmla="*/ 11058727 w 12192000"/>
              <a:gd name="connsiteY33" fmla="*/ 737128 h 1133339"/>
              <a:gd name="connsiteX34" fmla="*/ 11657193 w 12192000"/>
              <a:gd name="connsiteY34" fmla="*/ 418562 h 1133339"/>
              <a:gd name="connsiteX35" fmla="*/ 11910011 w 12192000"/>
              <a:gd name="connsiteY35" fmla="*/ 459551 h 1133339"/>
              <a:gd name="connsiteX36" fmla="*/ 12013158 w 12192000"/>
              <a:gd name="connsiteY36" fmla="*/ 504512 h 1133339"/>
              <a:gd name="connsiteX37" fmla="*/ 12070208 w 12192000"/>
              <a:gd name="connsiteY37" fmla="*/ 448985 h 1133339"/>
              <a:gd name="connsiteX38" fmla="*/ 12166333 w 12192000"/>
              <a:gd name="connsiteY38" fmla="*/ 385294 h 1133339"/>
              <a:gd name="connsiteX39" fmla="*/ 12192000 w 12192000"/>
              <a:gd name="connsiteY39" fmla="*/ 374106 h 1133339"/>
              <a:gd name="connsiteX40" fmla="*/ 12192000 w 12192000"/>
              <a:gd name="connsiteY40" fmla="*/ 1133339 h 1133339"/>
              <a:gd name="connsiteX41" fmla="*/ 0 w 12192000"/>
              <a:gd name="connsiteY41" fmla="*/ 1133339 h 1133339"/>
              <a:gd name="connsiteX42" fmla="*/ 0 w 12192000"/>
              <a:gd name="connsiteY42" fmla="*/ 486996 h 1133339"/>
              <a:gd name="connsiteX43" fmla="*/ 71 w 12192000"/>
              <a:gd name="connsiteY43" fmla="*/ 486956 h 1133339"/>
              <a:gd name="connsiteX44" fmla="*/ 336420 w 12192000"/>
              <a:gd name="connsiteY44" fmla="*/ 418562 h 1133339"/>
              <a:gd name="connsiteX45" fmla="*/ 611086 w 12192000"/>
              <a:gd name="connsiteY45" fmla="*/ 463094 h 1133339"/>
              <a:gd name="connsiteX46" fmla="*/ 684818 w 12192000"/>
              <a:gd name="connsiteY46" fmla="*/ 495232 h 1133339"/>
              <a:gd name="connsiteX47" fmla="*/ 719102 w 12192000"/>
              <a:gd name="connsiteY47" fmla="*/ 461863 h 1133339"/>
              <a:gd name="connsiteX48" fmla="*/ 1178373 w 12192000"/>
              <a:gd name="connsiteY48" fmla="*/ 309092 h 1133339"/>
              <a:gd name="connsiteX49" fmla="*/ 1431191 w 12192000"/>
              <a:gd name="connsiteY49" fmla="*/ 350081 h 1133339"/>
              <a:gd name="connsiteX50" fmla="*/ 1535098 w 12192000"/>
              <a:gd name="connsiteY50" fmla="*/ 395372 h 1133339"/>
              <a:gd name="connsiteX51" fmla="*/ 1601328 w 12192000"/>
              <a:gd name="connsiteY51" fmla="*/ 366503 h 1133339"/>
              <a:gd name="connsiteX52" fmla="*/ 1875994 w 12192000"/>
              <a:gd name="connsiteY52" fmla="*/ 321971 h 1133339"/>
              <a:gd name="connsiteX53" fmla="*/ 2526182 w 12192000"/>
              <a:gd name="connsiteY53" fmla="*/ 668067 h 1133339"/>
              <a:gd name="connsiteX54" fmla="*/ 2552597 w 12192000"/>
              <a:gd name="connsiteY54" fmla="*/ 736404 h 1133339"/>
              <a:gd name="connsiteX55" fmla="*/ 2571015 w 12192000"/>
              <a:gd name="connsiteY55" fmla="*/ 731813 h 1133339"/>
              <a:gd name="connsiteX56" fmla="*/ 2701915 w 12192000"/>
              <a:gd name="connsiteY56" fmla="*/ 721216 h 1133339"/>
              <a:gd name="connsiteX57" fmla="*/ 2724369 w 12192000"/>
              <a:gd name="connsiteY57" fmla="*/ 722353 h 1133339"/>
              <a:gd name="connsiteX58" fmla="*/ 2760974 w 12192000"/>
              <a:gd name="connsiteY58" fmla="*/ 627658 h 1133339"/>
              <a:gd name="connsiteX59" fmla="*/ 3359439 w 12192000"/>
              <a:gd name="connsiteY59" fmla="*/ 309092 h 1133339"/>
              <a:gd name="connsiteX60" fmla="*/ 3490338 w 12192000"/>
              <a:gd name="connsiteY60" fmla="*/ 319689 h 1133339"/>
              <a:gd name="connsiteX61" fmla="*/ 3500624 w 12192000"/>
              <a:gd name="connsiteY61" fmla="*/ 322253 h 1133339"/>
              <a:gd name="connsiteX62" fmla="*/ 3537095 w 12192000"/>
              <a:gd name="connsiteY62" fmla="*/ 268294 h 1133339"/>
              <a:gd name="connsiteX63" fmla="*/ 4165443 w 12192000"/>
              <a:gd name="connsiteY63" fmla="*/ 0 h 11333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192000" h="1133339">
                <a:moveTo>
                  <a:pt x="4165443" y="0"/>
                </a:moveTo>
                <a:cubicBezTo>
                  <a:pt x="4427005" y="0"/>
                  <a:pt x="4657616" y="106424"/>
                  <a:pt x="4793789" y="268294"/>
                </a:cubicBezTo>
                <a:lnTo>
                  <a:pt x="4822897" y="311359"/>
                </a:lnTo>
                <a:lnTo>
                  <a:pt x="4850903" y="309092"/>
                </a:lnTo>
                <a:cubicBezTo>
                  <a:pt x="5075099" y="309092"/>
                  <a:pt x="5272766" y="400313"/>
                  <a:pt x="5389486" y="539058"/>
                </a:cubicBezTo>
                <a:lnTo>
                  <a:pt x="5423004" y="588645"/>
                </a:lnTo>
                <a:lnTo>
                  <a:pt x="5512341" y="549703"/>
                </a:lnTo>
                <a:cubicBezTo>
                  <a:pt x="5590047" y="523309"/>
                  <a:pt x="5675481" y="508714"/>
                  <a:pt x="5765161" y="508714"/>
                </a:cubicBezTo>
                <a:lnTo>
                  <a:pt x="5820259" y="512618"/>
                </a:lnTo>
                <a:lnTo>
                  <a:pt x="5859170" y="474742"/>
                </a:lnTo>
                <a:cubicBezTo>
                  <a:pt x="5976709" y="380352"/>
                  <a:pt x="6139086" y="321971"/>
                  <a:pt x="6318443" y="321971"/>
                </a:cubicBezTo>
                <a:cubicBezTo>
                  <a:pt x="6408121" y="321971"/>
                  <a:pt x="6493555" y="336566"/>
                  <a:pt x="6571261" y="362960"/>
                </a:cubicBezTo>
                <a:lnTo>
                  <a:pt x="6669499" y="405780"/>
                </a:lnTo>
                <a:lnTo>
                  <a:pt x="6680980" y="398172"/>
                </a:lnTo>
                <a:cubicBezTo>
                  <a:pt x="6784641" y="341931"/>
                  <a:pt x="6909609" y="309092"/>
                  <a:pt x="7044125" y="309092"/>
                </a:cubicBezTo>
                <a:cubicBezTo>
                  <a:pt x="7223481" y="309092"/>
                  <a:pt x="7385858" y="367473"/>
                  <a:pt x="7503396" y="461863"/>
                </a:cubicBezTo>
                <a:lnTo>
                  <a:pt x="7549263" y="506507"/>
                </a:lnTo>
                <a:lnTo>
                  <a:pt x="7557270" y="501203"/>
                </a:lnTo>
                <a:cubicBezTo>
                  <a:pt x="7660931" y="444962"/>
                  <a:pt x="7785899" y="412123"/>
                  <a:pt x="7920415" y="412123"/>
                </a:cubicBezTo>
                <a:cubicBezTo>
                  <a:pt x="8189451" y="412123"/>
                  <a:pt x="8420281" y="543481"/>
                  <a:pt x="8518883" y="730689"/>
                </a:cubicBezTo>
                <a:lnTo>
                  <a:pt x="8523397" y="742369"/>
                </a:lnTo>
                <a:lnTo>
                  <a:pt x="8530242" y="732242"/>
                </a:lnTo>
                <a:cubicBezTo>
                  <a:pt x="8646964" y="593497"/>
                  <a:pt x="8844630" y="502276"/>
                  <a:pt x="9068825" y="502276"/>
                </a:cubicBezTo>
                <a:cubicBezTo>
                  <a:pt x="9147294" y="502276"/>
                  <a:pt x="9222512" y="513450"/>
                  <a:pt x="9292147" y="533926"/>
                </a:cubicBezTo>
                <a:lnTo>
                  <a:pt x="9381057" y="567236"/>
                </a:lnTo>
                <a:lnTo>
                  <a:pt x="9408408" y="526771"/>
                </a:lnTo>
                <a:cubicBezTo>
                  <a:pt x="9490847" y="428776"/>
                  <a:pt x="9630456" y="364348"/>
                  <a:pt x="9788804" y="364348"/>
                </a:cubicBezTo>
                <a:cubicBezTo>
                  <a:pt x="9947151" y="364348"/>
                  <a:pt x="10086761" y="428776"/>
                  <a:pt x="10169201" y="526771"/>
                </a:cubicBezTo>
                <a:lnTo>
                  <a:pt x="10193126" y="562169"/>
                </a:lnTo>
                <a:lnTo>
                  <a:pt x="10221725" y="549703"/>
                </a:lnTo>
                <a:cubicBezTo>
                  <a:pt x="10299432" y="523309"/>
                  <a:pt x="10384865" y="508714"/>
                  <a:pt x="10474543" y="508714"/>
                </a:cubicBezTo>
                <a:cubicBezTo>
                  <a:pt x="10709949" y="508714"/>
                  <a:pt x="10916105" y="609285"/>
                  <a:pt x="11030020" y="759843"/>
                </a:cubicBezTo>
                <a:lnTo>
                  <a:pt x="11042281" y="779672"/>
                </a:lnTo>
                <a:lnTo>
                  <a:pt x="11058727" y="737128"/>
                </a:lnTo>
                <a:cubicBezTo>
                  <a:pt x="11157327" y="549920"/>
                  <a:pt x="11388158" y="418562"/>
                  <a:pt x="11657193" y="418562"/>
                </a:cubicBezTo>
                <a:cubicBezTo>
                  <a:pt x="11746871" y="418562"/>
                  <a:pt x="11832305" y="433157"/>
                  <a:pt x="11910011" y="459551"/>
                </a:cubicBezTo>
                <a:lnTo>
                  <a:pt x="12013158" y="504512"/>
                </a:lnTo>
                <a:lnTo>
                  <a:pt x="12070208" y="448985"/>
                </a:lnTo>
                <a:cubicBezTo>
                  <a:pt x="12099592" y="425388"/>
                  <a:pt x="12131779" y="404041"/>
                  <a:pt x="12166333" y="385294"/>
                </a:cubicBezTo>
                <a:lnTo>
                  <a:pt x="12192000" y="374106"/>
                </a:lnTo>
                <a:lnTo>
                  <a:pt x="12192000" y="1133339"/>
                </a:lnTo>
                <a:lnTo>
                  <a:pt x="0" y="1133339"/>
                </a:lnTo>
                <a:lnTo>
                  <a:pt x="0" y="486996"/>
                </a:lnTo>
                <a:lnTo>
                  <a:pt x="71" y="486956"/>
                </a:lnTo>
                <a:cubicBezTo>
                  <a:pt x="100055" y="443338"/>
                  <a:pt x="214635" y="418562"/>
                  <a:pt x="336420" y="418562"/>
                </a:cubicBezTo>
                <a:cubicBezTo>
                  <a:pt x="433848" y="418562"/>
                  <a:pt x="526664" y="434418"/>
                  <a:pt x="611086" y="463094"/>
                </a:cubicBezTo>
                <a:lnTo>
                  <a:pt x="684818" y="495232"/>
                </a:lnTo>
                <a:lnTo>
                  <a:pt x="719102" y="461863"/>
                </a:lnTo>
                <a:cubicBezTo>
                  <a:pt x="836640" y="367473"/>
                  <a:pt x="999017" y="309092"/>
                  <a:pt x="1178373" y="309092"/>
                </a:cubicBezTo>
                <a:cubicBezTo>
                  <a:pt x="1268052" y="309092"/>
                  <a:pt x="1353485" y="323687"/>
                  <a:pt x="1431191" y="350081"/>
                </a:cubicBezTo>
                <a:lnTo>
                  <a:pt x="1535098" y="395372"/>
                </a:lnTo>
                <a:lnTo>
                  <a:pt x="1601328" y="366503"/>
                </a:lnTo>
                <a:cubicBezTo>
                  <a:pt x="1685751" y="337827"/>
                  <a:pt x="1778567" y="321971"/>
                  <a:pt x="1875994" y="321971"/>
                </a:cubicBezTo>
                <a:cubicBezTo>
                  <a:pt x="2168280" y="321971"/>
                  <a:pt x="2419060" y="464681"/>
                  <a:pt x="2526182" y="668067"/>
                </a:cubicBezTo>
                <a:lnTo>
                  <a:pt x="2552597" y="736404"/>
                </a:lnTo>
                <a:lnTo>
                  <a:pt x="2571015" y="731813"/>
                </a:lnTo>
                <a:cubicBezTo>
                  <a:pt x="2613296" y="724865"/>
                  <a:pt x="2657074" y="721216"/>
                  <a:pt x="2701915" y="721216"/>
                </a:cubicBezTo>
                <a:lnTo>
                  <a:pt x="2724369" y="722353"/>
                </a:lnTo>
                <a:lnTo>
                  <a:pt x="2760974" y="627658"/>
                </a:lnTo>
                <a:cubicBezTo>
                  <a:pt x="2859573" y="440450"/>
                  <a:pt x="3090405" y="309092"/>
                  <a:pt x="3359439" y="309092"/>
                </a:cubicBezTo>
                <a:cubicBezTo>
                  <a:pt x="3404279" y="309092"/>
                  <a:pt x="3448056" y="312741"/>
                  <a:pt x="3490338" y="319689"/>
                </a:cubicBezTo>
                <a:lnTo>
                  <a:pt x="3500624" y="322253"/>
                </a:lnTo>
                <a:lnTo>
                  <a:pt x="3537095" y="268294"/>
                </a:lnTo>
                <a:cubicBezTo>
                  <a:pt x="3673270" y="106424"/>
                  <a:pt x="3903880" y="0"/>
                  <a:pt x="416544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2" name="标题 1"/>
          <p:cNvSpPr>
            <a:spLocks noGrp="1"/>
          </p:cNvSpPr>
          <p:nvPr>
            <p:ph type="ctrTitle"/>
          </p:nvPr>
        </p:nvSpPr>
        <p:spPr>
          <a:xfrm>
            <a:off x="2555914" y="2531235"/>
            <a:ext cx="7080173" cy="978729"/>
          </a:xfrm>
        </p:spPr>
        <p:txBody>
          <a:bodyPr anchor="b">
            <a:normAutofit/>
          </a:bodyPr>
          <a:lstStyle>
            <a:lvl1pPr algn="ctr">
              <a:defRPr sz="4800">
                <a:solidFill>
                  <a:schemeClr val="bg1"/>
                </a:solidFill>
              </a:defRPr>
            </a:lvl1pPr>
          </a:lstStyle>
          <a:p>
            <a:r>
              <a:rPr lang="zh-CN" altLang="en-US" noProof="1"/>
              <a:t>单击此处编辑母版标题样式</a:t>
            </a:r>
          </a:p>
        </p:txBody>
      </p:sp>
      <p:sp>
        <p:nvSpPr>
          <p:cNvPr id="3" name="副标题 2"/>
          <p:cNvSpPr>
            <a:spLocks noGrp="1"/>
          </p:cNvSpPr>
          <p:nvPr>
            <p:ph type="subTitle" idx="1"/>
          </p:nvPr>
        </p:nvSpPr>
        <p:spPr>
          <a:xfrm>
            <a:off x="2555914" y="3546953"/>
            <a:ext cx="7080173" cy="424732"/>
          </a:xfrm>
        </p:spPr>
        <p:txBody>
          <a:bodyPr>
            <a:normAutofit/>
          </a:bodyPr>
          <a:lstStyle>
            <a:lvl1pPr marL="0" indent="0" algn="ctr">
              <a:buNone/>
              <a:defRPr sz="18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a:t>单击此处编辑母版副标题样式</a:t>
            </a:r>
          </a:p>
        </p:txBody>
      </p:sp>
      <p:sp>
        <p:nvSpPr>
          <p:cNvPr id="16" name="日期占位符 3">
            <a:extLst>
              <a:ext uri="{FF2B5EF4-FFF2-40B4-BE49-F238E27FC236}">
                <a16:creationId xmlns:a16="http://schemas.microsoft.com/office/drawing/2014/main" id="{671CB2FC-3A22-45D6-ADF0-F0FAAE69C238}"/>
              </a:ext>
            </a:extLst>
          </p:cNvPr>
          <p:cNvSpPr>
            <a:spLocks noGrp="1"/>
          </p:cNvSpPr>
          <p:nvPr>
            <p:ph type="dt" sz="half" idx="10"/>
          </p:nvPr>
        </p:nvSpPr>
        <p:spPr/>
        <p:txBody>
          <a:bodyPr/>
          <a:lstStyle>
            <a:lvl1pPr>
              <a:defRPr sz="1200"/>
            </a:lvl1pPr>
          </a:lstStyle>
          <a:p>
            <a:pPr>
              <a:defRPr/>
            </a:pPr>
            <a:endParaRPr lang="zh-CN" altLang="en-US"/>
          </a:p>
        </p:txBody>
      </p:sp>
      <p:sp>
        <p:nvSpPr>
          <p:cNvPr id="17" name="页脚占位符 4">
            <a:extLst>
              <a:ext uri="{FF2B5EF4-FFF2-40B4-BE49-F238E27FC236}">
                <a16:creationId xmlns:a16="http://schemas.microsoft.com/office/drawing/2014/main" id="{8AE2636D-75B7-4D08-91C8-DB85B78C8AC3}"/>
              </a:ext>
            </a:extLst>
          </p:cNvPr>
          <p:cNvSpPr>
            <a:spLocks noGrp="1"/>
          </p:cNvSpPr>
          <p:nvPr>
            <p:ph type="ftr" sz="quarter" idx="11"/>
          </p:nvPr>
        </p:nvSpPr>
        <p:spPr/>
        <p:txBody>
          <a:bodyPr/>
          <a:lstStyle>
            <a:lvl1pPr>
              <a:defRPr sz="1200"/>
            </a:lvl1pPr>
          </a:lstStyle>
          <a:p>
            <a:pPr>
              <a:defRPr/>
            </a:pPr>
            <a:endParaRPr lang="zh-CN" altLang="en-US"/>
          </a:p>
        </p:txBody>
      </p:sp>
      <p:sp>
        <p:nvSpPr>
          <p:cNvPr id="18" name="灯片编号占位符 5">
            <a:extLst>
              <a:ext uri="{FF2B5EF4-FFF2-40B4-BE49-F238E27FC236}">
                <a16:creationId xmlns:a16="http://schemas.microsoft.com/office/drawing/2014/main" id="{EDA5C78F-F8B6-4A7A-A993-6D613EE61905}"/>
              </a:ext>
            </a:extLst>
          </p:cNvPr>
          <p:cNvSpPr>
            <a:spLocks noGrp="1"/>
          </p:cNvSpPr>
          <p:nvPr>
            <p:ph type="sldNum" sz="quarter" idx="12"/>
          </p:nvPr>
        </p:nvSpPr>
        <p:spPr/>
        <p:txBody>
          <a:bodyPr/>
          <a:lstStyle>
            <a:lvl1pPr>
              <a:defRPr/>
            </a:lvl1pPr>
          </a:lstStyle>
          <a:p>
            <a:fld id="{1F13DA61-2304-4CFF-B076-ECC1C9DFB6B5}" type="slidenum">
              <a:rPr lang="zh-CN" altLang="en-US"/>
              <a:t>‹#›</a:t>
            </a:fld>
            <a:endParaRPr lang="zh-CN" altLang="en-US"/>
          </a:p>
        </p:txBody>
      </p:sp>
    </p:spTree>
    <p:extLst>
      <p:ext uri="{BB962C8B-B14F-4D97-AF65-F5344CB8AC3E}">
        <p14:creationId xmlns:p14="http://schemas.microsoft.com/office/powerpoint/2010/main" val="2582507441"/>
      </p:ext>
    </p:extLst>
  </p:cSld>
  <p:clrMapOvr>
    <a:masterClrMapping/>
  </p:clrMapOvr>
  <p:transition/>
  <p:timing/>
</p:sldLayout>
</file>

<file path=ppt/slideLayouts/slideLayout1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p:txBody>
          <a:bodyPr>
            <a:normAutofit/>
          </a:bodyPr>
          <a:lstStyle/>
          <a:p>
            <a:r>
              <a:rPr lang="zh-CN" altLang="en-US" noProof="1"/>
              <a:t>单击此处编辑母版标题样式</a:t>
            </a:r>
          </a:p>
        </p:txBody>
      </p:sp>
      <p:sp>
        <p:nvSpPr>
          <p:cNvPr id="3" name="内容占位符 2"/>
          <p:cNvSpPr>
            <a:spLocks noGrp="1"/>
          </p:cNvSpPr>
          <p:nvPr>
            <p:ph idx="1"/>
          </p:nvPr>
        </p:nvSpPr>
        <p:spPr/>
        <p:txBody>
          <a:bodyPr>
            <a:normAutofit/>
          </a:bodyPr>
          <a:lstStyle>
            <a:lvl1pPr>
              <a:defRPr sz="2400"/>
            </a:lvl1pPr>
            <a:lvl2pPr>
              <a:defRPr sz="2000"/>
            </a:lvl2pPr>
            <a:lvl3pPr>
              <a:defRPr sz="1800"/>
            </a:lvl3pPr>
            <a:lvl4pPr>
              <a:defRPr sz="1800"/>
            </a:lvl4pPr>
            <a:lvl5pPr>
              <a:defRPr sz="1800"/>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id="{B2B41960-E5AC-4E0E-B06E-368DBEC0E4D4}"/>
              </a:ext>
            </a:extLst>
          </p:cNvPr>
          <p:cNvSpPr>
            <a:spLocks noGrp="1"/>
          </p:cNvSpPr>
          <p:nvPr>
            <p:ph type="dt" sz="half" idx="10"/>
          </p:nvPr>
        </p:nvSpPr>
        <p:spPr/>
        <p:txBody>
          <a:bodyPr/>
          <a:lstStyle>
            <a:lvl1pPr>
              <a:defRPr/>
            </a:lvl1pPr>
          </a:lstStyle>
          <a:p>
            <a:pPr>
              <a:defRPr/>
            </a:pPr>
            <a:endParaRPr lang="zh-CN" altLang="en-US"/>
          </a:p>
        </p:txBody>
      </p:sp>
      <p:sp>
        <p:nvSpPr>
          <p:cNvPr id="5" name="页脚占位符 4">
            <a:extLst>
              <a:ext uri="{FF2B5EF4-FFF2-40B4-BE49-F238E27FC236}">
                <a16:creationId xmlns:a16="http://schemas.microsoft.com/office/drawing/2014/main" id="{9F74E51E-E0D1-4DFB-9167-4AA3A03F2A05}"/>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id="{69A45EC3-0BDA-4716-AE8D-DB13302AF248}"/>
              </a:ext>
            </a:extLst>
          </p:cNvPr>
          <p:cNvSpPr>
            <a:spLocks noGrp="1"/>
          </p:cNvSpPr>
          <p:nvPr>
            <p:ph type="sldNum" sz="quarter" idx="12"/>
          </p:nvPr>
        </p:nvSpPr>
        <p:spPr/>
        <p:txBody>
          <a:bodyPr/>
          <a:lstStyle>
            <a:lvl1pPr>
              <a:defRPr/>
            </a:lvl1pPr>
          </a:lstStyle>
          <a:p>
            <a:fld id="{07352F14-4DD7-4F67-8F7F-7C9E3DFDADAF}" type="slidenum">
              <a:rPr lang="zh-CN" altLang="en-US"/>
              <a:t>‹#›</a:t>
            </a:fld>
            <a:endParaRPr lang="zh-CN" altLang="en-US"/>
          </a:p>
        </p:txBody>
      </p:sp>
    </p:spTree>
    <p:extLst>
      <p:ext uri="{BB962C8B-B14F-4D97-AF65-F5344CB8AC3E}">
        <p14:creationId xmlns:p14="http://schemas.microsoft.com/office/powerpoint/2010/main" val="1540371145"/>
      </p:ext>
    </p:extLst>
  </p:cSld>
  <p:clrMapOvr>
    <a:masterClrMapping/>
  </p:clrMapOvr>
  <p:transition/>
  <p:timing/>
</p:sldLayout>
</file>

<file path=ppt/slideLayouts/slideLayout1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cxnSp>
        <p:nvCxnSpPr>
          <p:cNvPr id="4" name="直接连接符 3">
            <a:extLst>
              <a:ext uri="{FF2B5EF4-FFF2-40B4-BE49-F238E27FC236}">
                <a16:creationId xmlns:a16="http://schemas.microsoft.com/office/drawing/2014/main" id="{BAE75042-25C5-49FE-9D10-9ABC53B5F361}"/>
              </a:ext>
            </a:extLst>
          </p:cNvPr>
          <p:cNvCxnSpPr/>
          <p:nvPr/>
        </p:nvCxnSpPr>
        <p:spPr>
          <a:xfrm>
            <a:off x="4284134" y="3433763"/>
            <a:ext cx="5147733"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5" name="组合 10">
            <a:extLst>
              <a:ext uri="{FF2B5EF4-FFF2-40B4-BE49-F238E27FC236}">
                <a16:creationId xmlns:a16="http://schemas.microsoft.com/office/drawing/2014/main" id="{6512A09E-3898-4A92-B8C1-2E233347EE9C}"/>
              </a:ext>
            </a:extLst>
          </p:cNvPr>
          <p:cNvGrpSpPr/>
          <p:nvPr/>
        </p:nvGrpSpPr>
        <p:grpSpPr>
          <a:xfrm>
            <a:off x="774701" y="3287714"/>
            <a:ext cx="1562100" cy="268287"/>
            <a:chOff x="580290" y="3288314"/>
            <a:chExt cx="1172059" cy="267237"/>
          </a:xfrm>
        </p:grpSpPr>
        <p:sp>
          <p:nvSpPr>
            <p:cNvPr id="6" name="椭圆 5">
              <a:extLst>
                <a:ext uri="{FF2B5EF4-FFF2-40B4-BE49-F238E27FC236}">
                  <a16:creationId xmlns:a16="http://schemas.microsoft.com/office/drawing/2014/main" id="{D854A702-9A4E-4B6D-8738-8DB1FA8F3255}"/>
                </a:ext>
              </a:extLst>
            </p:cNvPr>
            <p:cNvSpPr/>
            <p:nvPr/>
          </p:nvSpPr>
          <p:spPr>
            <a:xfrm rot="10800000">
              <a:off x="580290" y="3288314"/>
              <a:ext cx="266810"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7" name="椭圆 6">
              <a:extLst>
                <a:ext uri="{FF2B5EF4-FFF2-40B4-BE49-F238E27FC236}">
                  <a16:creationId xmlns:a16="http://schemas.microsoft.com/office/drawing/2014/main" id="{4EFB4167-16F2-4705-A345-AAF98DD17059}"/>
                </a:ext>
              </a:extLst>
            </p:cNvPr>
            <p:cNvSpPr/>
            <p:nvPr/>
          </p:nvSpPr>
          <p:spPr>
            <a:xfrm rot="10800000">
              <a:off x="1172673" y="3321521"/>
              <a:ext cx="201695" cy="200824"/>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8" name="椭圆 7">
              <a:extLst>
                <a:ext uri="{FF2B5EF4-FFF2-40B4-BE49-F238E27FC236}">
                  <a16:creationId xmlns:a16="http://schemas.microsoft.com/office/drawing/2014/main" id="{3851C0E0-0DFE-4A06-8D68-2D991001D64C}"/>
                </a:ext>
              </a:extLst>
            </p:cNvPr>
            <p:cNvSpPr/>
            <p:nvPr/>
          </p:nvSpPr>
          <p:spPr>
            <a:xfrm rot="10800000">
              <a:off x="1618944" y="3354728"/>
              <a:ext cx="133405" cy="13440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9" name="组合 14">
            <a:extLst>
              <a:ext uri="{FF2B5EF4-FFF2-40B4-BE49-F238E27FC236}">
                <a16:creationId xmlns:a16="http://schemas.microsoft.com/office/drawing/2014/main" id="{F8B943D6-43B4-43DB-8ADE-B90CF12157B3}"/>
              </a:ext>
            </a:extLst>
          </p:cNvPr>
          <p:cNvGrpSpPr/>
          <p:nvPr/>
        </p:nvGrpSpPr>
        <p:grpSpPr>
          <a:xfrm flipH="1">
            <a:off x="9848851" y="3295650"/>
            <a:ext cx="1564216" cy="266700"/>
            <a:chOff x="580290" y="3288314"/>
            <a:chExt cx="1172059" cy="267237"/>
          </a:xfrm>
        </p:grpSpPr>
        <p:sp>
          <p:nvSpPr>
            <p:cNvPr id="10" name="椭圆 9">
              <a:extLst>
                <a:ext uri="{FF2B5EF4-FFF2-40B4-BE49-F238E27FC236}">
                  <a16:creationId xmlns:a16="http://schemas.microsoft.com/office/drawing/2014/main" id="{7ECF8F5F-F331-429B-9CA0-BDE66BD505FD}"/>
                </a:ext>
              </a:extLst>
            </p:cNvPr>
            <p:cNvSpPr/>
            <p:nvPr/>
          </p:nvSpPr>
          <p:spPr>
            <a:xfrm rot="10800000">
              <a:off x="580290" y="3288314"/>
              <a:ext cx="266449"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1" name="椭圆 10">
              <a:extLst>
                <a:ext uri="{FF2B5EF4-FFF2-40B4-BE49-F238E27FC236}">
                  <a16:creationId xmlns:a16="http://schemas.microsoft.com/office/drawing/2014/main" id="{C7508D64-6344-4ADE-AE9F-13CA9D6DF6A2}"/>
                </a:ext>
              </a:extLst>
            </p:cNvPr>
            <p:cNvSpPr/>
            <p:nvPr/>
          </p:nvSpPr>
          <p:spPr>
            <a:xfrm rot="10800000">
              <a:off x="1173457" y="3321719"/>
              <a:ext cx="199837" cy="200428"/>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2" name="椭圆 11">
              <a:extLst>
                <a:ext uri="{FF2B5EF4-FFF2-40B4-BE49-F238E27FC236}">
                  <a16:creationId xmlns:a16="http://schemas.microsoft.com/office/drawing/2014/main" id="{98DF8E37-BBCF-4C53-B70A-E829F09473CC}"/>
                </a:ext>
              </a:extLst>
            </p:cNvPr>
            <p:cNvSpPr/>
            <p:nvPr/>
          </p:nvSpPr>
          <p:spPr>
            <a:xfrm rot="10800000">
              <a:off x="1619124" y="3355123"/>
              <a:ext cx="133225" cy="13361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3" name="任意多边形: 形状 6">
            <a:extLst>
              <a:ext uri="{FF2B5EF4-FFF2-40B4-BE49-F238E27FC236}">
                <a16:creationId xmlns:a16="http://schemas.microsoft.com/office/drawing/2014/main" id="{240D688A-CDEF-497F-A92B-585F6DF8611B}"/>
              </a:ext>
            </a:extLst>
          </p:cNvPr>
          <p:cNvSpPr/>
          <p:nvPr/>
        </p:nvSpPr>
        <p:spPr>
          <a:xfrm>
            <a:off x="0" y="4883150"/>
            <a:ext cx="12192000" cy="1974850"/>
          </a:xfrm>
          <a:custGeom>
            <a:gdLst>
              <a:gd name="connsiteX0" fmla="*/ 4408996 w 12191999"/>
              <a:gd name="connsiteY0" fmla="*/ 0 h 1975365"/>
              <a:gd name="connsiteX1" fmla="*/ 5790561 w 12191999"/>
              <a:gd name="connsiteY1" fmla="*/ 551581 h 1975365"/>
              <a:gd name="connsiteX2" fmla="*/ 5801495 w 12191999"/>
              <a:gd name="connsiteY2" fmla="*/ 563959 h 1975365"/>
              <a:gd name="connsiteX3" fmla="*/ 5826131 w 12191999"/>
              <a:gd name="connsiteY3" fmla="*/ 553912 h 1975365"/>
              <a:gd name="connsiteX4" fmla="*/ 6523038 w 12191999"/>
              <a:gd name="connsiteY4" fmla="*/ 434799 h 1975365"/>
              <a:gd name="connsiteX5" fmla="*/ 7789046 w 12191999"/>
              <a:gd name="connsiteY5" fmla="*/ 878743 h 1975365"/>
              <a:gd name="connsiteX6" fmla="*/ 7859692 w 12191999"/>
              <a:gd name="connsiteY6" fmla="*/ 944547 h 1975365"/>
              <a:gd name="connsiteX7" fmla="*/ 7890845 w 12191999"/>
              <a:gd name="connsiteY7" fmla="*/ 901137 h 1975365"/>
              <a:gd name="connsiteX8" fmla="*/ 9633465 w 12191999"/>
              <a:gd name="connsiteY8" fmla="*/ 116746 h 1975365"/>
              <a:gd name="connsiteX9" fmla="*/ 11376086 w 12191999"/>
              <a:gd name="connsiteY9" fmla="*/ 901137 h 1975365"/>
              <a:gd name="connsiteX10" fmla="*/ 11381374 w 12191999"/>
              <a:gd name="connsiteY10" fmla="*/ 908506 h 1975365"/>
              <a:gd name="connsiteX11" fmla="*/ 11472015 w 12191999"/>
              <a:gd name="connsiteY11" fmla="*/ 824077 h 1975365"/>
              <a:gd name="connsiteX12" fmla="*/ 12041117 w 12191999"/>
              <a:gd name="connsiteY12" fmla="*/ 499246 h 1975365"/>
              <a:gd name="connsiteX13" fmla="*/ 12191999 w 12191999"/>
              <a:gd name="connsiteY13" fmla="*/ 452495 h 1975365"/>
              <a:gd name="connsiteX14" fmla="*/ 12191999 w 12191999"/>
              <a:gd name="connsiteY14" fmla="*/ 1975365 h 1975365"/>
              <a:gd name="connsiteX15" fmla="*/ 0 w 12191999"/>
              <a:gd name="connsiteY15" fmla="*/ 1975365 h 1975365"/>
              <a:gd name="connsiteX16" fmla="*/ 0 w 12191999"/>
              <a:gd name="connsiteY16" fmla="*/ 373214 h 1975365"/>
              <a:gd name="connsiteX17" fmla="*/ 103466 w 12191999"/>
              <a:gd name="connsiteY17" fmla="*/ 416152 h 1975365"/>
              <a:gd name="connsiteX18" fmla="*/ 712248 w 12191999"/>
              <a:gd name="connsiteY18" fmla="*/ 843689 h 1975365"/>
              <a:gd name="connsiteX19" fmla="*/ 815917 w 12191999"/>
              <a:gd name="connsiteY19" fmla="*/ 961054 h 1975365"/>
              <a:gd name="connsiteX20" fmla="*/ 821465 w 12191999"/>
              <a:gd name="connsiteY20" fmla="*/ 955887 h 1975365"/>
              <a:gd name="connsiteX21" fmla="*/ 2307470 w 12191999"/>
              <a:gd name="connsiteY21" fmla="*/ 434799 h 1975365"/>
              <a:gd name="connsiteX22" fmla="*/ 2932400 w 12191999"/>
              <a:gd name="connsiteY22" fmla="*/ 514784 h 1975365"/>
              <a:gd name="connsiteX23" fmla="*/ 3033353 w 12191999"/>
              <a:gd name="connsiteY23" fmla="*/ 546065 h 1975365"/>
              <a:gd name="connsiteX24" fmla="*/ 3142988 w 12191999"/>
              <a:gd name="connsiteY24" fmla="*/ 443944 h 1975365"/>
              <a:gd name="connsiteX25" fmla="*/ 4408996 w 12191999"/>
              <a:gd name="connsiteY25" fmla="*/ 0 h 197536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1999" h="1975365">
                <a:moveTo>
                  <a:pt x="4408996" y="0"/>
                </a:moveTo>
                <a:cubicBezTo>
                  <a:pt x="4965206" y="0"/>
                  <a:pt x="5462174" y="214716"/>
                  <a:pt x="5790561" y="551581"/>
                </a:cubicBezTo>
                <a:lnTo>
                  <a:pt x="5801495" y="563959"/>
                </a:lnTo>
                <a:lnTo>
                  <a:pt x="5826131" y="553912"/>
                </a:lnTo>
                <a:cubicBezTo>
                  <a:pt x="6040333" y="477212"/>
                  <a:pt x="6275835" y="434799"/>
                  <a:pt x="6523038" y="434799"/>
                </a:cubicBezTo>
                <a:cubicBezTo>
                  <a:pt x="7017445" y="434799"/>
                  <a:pt x="7465046" y="604452"/>
                  <a:pt x="7789046" y="878743"/>
                </a:cubicBezTo>
                <a:lnTo>
                  <a:pt x="7859692" y="944547"/>
                </a:lnTo>
                <a:lnTo>
                  <a:pt x="7890845" y="901137"/>
                </a:lnTo>
                <a:cubicBezTo>
                  <a:pt x="8268504" y="427892"/>
                  <a:pt x="8908064" y="116746"/>
                  <a:pt x="9633465" y="116746"/>
                </a:cubicBezTo>
                <a:cubicBezTo>
                  <a:pt x="10358867" y="116746"/>
                  <a:pt x="10998426" y="427892"/>
                  <a:pt x="11376086" y="901137"/>
                </a:cubicBezTo>
                <a:lnTo>
                  <a:pt x="11381374" y="908506"/>
                </a:lnTo>
                <a:lnTo>
                  <a:pt x="11472015" y="824077"/>
                </a:lnTo>
                <a:cubicBezTo>
                  <a:pt x="11634015" y="686932"/>
                  <a:pt x="11826915" y="575946"/>
                  <a:pt x="12041117" y="499246"/>
                </a:cubicBezTo>
                <a:lnTo>
                  <a:pt x="12191999" y="452495"/>
                </a:lnTo>
                <a:lnTo>
                  <a:pt x="12191999" y="1975365"/>
                </a:lnTo>
                <a:lnTo>
                  <a:pt x="0" y="1975365"/>
                </a:lnTo>
                <a:lnTo>
                  <a:pt x="0" y="373214"/>
                </a:lnTo>
                <a:lnTo>
                  <a:pt x="103466" y="416152"/>
                </a:lnTo>
                <a:cubicBezTo>
                  <a:pt x="337103" y="525156"/>
                  <a:pt x="543613" y="670701"/>
                  <a:pt x="712248" y="843689"/>
                </a:cubicBezTo>
                <a:lnTo>
                  <a:pt x="815917" y="961054"/>
                </a:lnTo>
                <a:lnTo>
                  <a:pt x="821465" y="955887"/>
                </a:lnTo>
                <a:cubicBezTo>
                  <a:pt x="1201766" y="633932"/>
                  <a:pt x="1727148" y="434799"/>
                  <a:pt x="2307470" y="434799"/>
                </a:cubicBezTo>
                <a:cubicBezTo>
                  <a:pt x="2525090" y="434799"/>
                  <a:pt x="2734985" y="462802"/>
                  <a:pt x="2932400" y="514784"/>
                </a:cubicBezTo>
                <a:lnTo>
                  <a:pt x="3033353" y="546065"/>
                </a:lnTo>
                <a:lnTo>
                  <a:pt x="3142988" y="443944"/>
                </a:lnTo>
                <a:cubicBezTo>
                  <a:pt x="3466988" y="169652"/>
                  <a:pt x="3914590" y="0"/>
                  <a:pt x="4408996" y="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任意多边形: 形状 7">
            <a:extLst>
              <a:ext uri="{FF2B5EF4-FFF2-40B4-BE49-F238E27FC236}">
                <a16:creationId xmlns:a16="http://schemas.microsoft.com/office/drawing/2014/main" id="{69060FCC-C645-448F-BCDB-5FA7B574DEDF}"/>
              </a:ext>
            </a:extLst>
          </p:cNvPr>
          <p:cNvSpPr/>
          <p:nvPr/>
        </p:nvSpPr>
        <p:spPr>
          <a:xfrm>
            <a:off x="0" y="5413376"/>
            <a:ext cx="12192000" cy="1444625"/>
          </a:xfrm>
          <a:custGeom>
            <a:gdLst>
              <a:gd name="connsiteX0" fmla="*/ 3246538 w 12192001"/>
              <a:gd name="connsiteY0" fmla="*/ 0 h 1445191"/>
              <a:gd name="connsiteX1" fmla="*/ 3888381 w 12192001"/>
              <a:gd name="connsiteY1" fmla="*/ 335498 h 1445191"/>
              <a:gd name="connsiteX2" fmla="*/ 3925176 w 12192001"/>
              <a:gd name="connsiteY2" fmla="*/ 402142 h 1445191"/>
              <a:gd name="connsiteX3" fmla="*/ 4047372 w 12192001"/>
              <a:gd name="connsiteY3" fmla="*/ 336937 h 1445191"/>
              <a:gd name="connsiteX4" fmla="*/ 4348662 w 12192001"/>
              <a:gd name="connsiteY4" fmla="*/ 277137 h 1445191"/>
              <a:gd name="connsiteX5" fmla="*/ 4990506 w 12192001"/>
              <a:gd name="connsiteY5" fmla="*/ 612635 h 1445191"/>
              <a:gd name="connsiteX6" fmla="*/ 4990587 w 12192001"/>
              <a:gd name="connsiteY6" fmla="*/ 612785 h 1445191"/>
              <a:gd name="connsiteX7" fmla="*/ 5017399 w 12192001"/>
              <a:gd name="connsiteY7" fmla="*/ 564223 h 1445191"/>
              <a:gd name="connsiteX8" fmla="*/ 5836210 w 12192001"/>
              <a:gd name="connsiteY8" fmla="*/ 136221 h 1445191"/>
              <a:gd name="connsiteX9" fmla="*/ 6306886 w 12192001"/>
              <a:gd name="connsiteY9" fmla="*/ 253387 h 1445191"/>
              <a:gd name="connsiteX10" fmla="*/ 6347988 w 12192001"/>
              <a:gd name="connsiteY10" fmla="*/ 277935 h 1445191"/>
              <a:gd name="connsiteX11" fmla="*/ 6394194 w 12192001"/>
              <a:gd name="connsiteY11" fmla="*/ 222879 h 1445191"/>
              <a:gd name="connsiteX12" fmla="*/ 6941520 w 12192001"/>
              <a:gd name="connsiteY12" fmla="*/ 0 h 1445191"/>
              <a:gd name="connsiteX13" fmla="*/ 7488846 w 12192001"/>
              <a:gd name="connsiteY13" fmla="*/ 222879 h 1445191"/>
              <a:gd name="connsiteX14" fmla="*/ 7529289 w 12192001"/>
              <a:gd name="connsiteY14" fmla="*/ 271069 h 1445191"/>
              <a:gd name="connsiteX15" fmla="*/ 7537925 w 12192001"/>
              <a:gd name="connsiteY15" fmla="*/ 265911 h 1445191"/>
              <a:gd name="connsiteX16" fmla="*/ 8008603 w 12192001"/>
              <a:gd name="connsiteY16" fmla="*/ 148745 h 1445191"/>
              <a:gd name="connsiteX17" fmla="*/ 8755262 w 12192001"/>
              <a:gd name="connsiteY17" fmla="*/ 484217 h 1445191"/>
              <a:gd name="connsiteX18" fmla="*/ 8852685 w 12192001"/>
              <a:gd name="connsiteY18" fmla="*/ 615575 h 1445191"/>
              <a:gd name="connsiteX19" fmla="*/ 8854308 w 12192001"/>
              <a:gd name="connsiteY19" fmla="*/ 612634 h 1445191"/>
              <a:gd name="connsiteX20" fmla="*/ 9496151 w 12192001"/>
              <a:gd name="connsiteY20" fmla="*/ 277136 h 1445191"/>
              <a:gd name="connsiteX21" fmla="*/ 9928922 w 12192001"/>
              <a:gd name="connsiteY21" fmla="*/ 407095 h 1445191"/>
              <a:gd name="connsiteX22" fmla="*/ 9938225 w 12192001"/>
              <a:gd name="connsiteY22" fmla="*/ 414641 h 1445191"/>
              <a:gd name="connsiteX23" fmla="*/ 9981920 w 12192001"/>
              <a:gd name="connsiteY23" fmla="*/ 335498 h 1445191"/>
              <a:gd name="connsiteX24" fmla="*/ 10623763 w 12192001"/>
              <a:gd name="connsiteY24" fmla="*/ 0 h 1445191"/>
              <a:gd name="connsiteX25" fmla="*/ 11265607 w 12192001"/>
              <a:gd name="connsiteY25" fmla="*/ 335498 h 1445191"/>
              <a:gd name="connsiteX26" fmla="*/ 11291202 w 12192001"/>
              <a:gd name="connsiteY26" fmla="*/ 381858 h 1445191"/>
              <a:gd name="connsiteX27" fmla="*/ 11306415 w 12192001"/>
              <a:gd name="connsiteY27" fmla="*/ 369518 h 1445191"/>
              <a:gd name="connsiteX28" fmla="*/ 11739186 w 12192001"/>
              <a:gd name="connsiteY28" fmla="*/ 239559 h 1445191"/>
              <a:gd name="connsiteX29" fmla="*/ 12171956 w 12192001"/>
              <a:gd name="connsiteY29" fmla="*/ 369518 h 1445191"/>
              <a:gd name="connsiteX30" fmla="*/ 12192001 w 12192001"/>
              <a:gd name="connsiteY30" fmla="*/ 385777 h 1445191"/>
              <a:gd name="connsiteX31" fmla="*/ 12192001 w 12192001"/>
              <a:gd name="connsiteY31" fmla="*/ 1445191 h 1445191"/>
              <a:gd name="connsiteX32" fmla="*/ 0 w 12192001"/>
              <a:gd name="connsiteY32" fmla="*/ 1445191 h 1445191"/>
              <a:gd name="connsiteX33" fmla="*/ 0 w 12192001"/>
              <a:gd name="connsiteY33" fmla="*/ 160691 h 1445191"/>
              <a:gd name="connsiteX34" fmla="*/ 41876 w 12192001"/>
              <a:gd name="connsiteY34" fmla="*/ 184935 h 1445191"/>
              <a:gd name="connsiteX35" fmla="*/ 134451 w 12192001"/>
              <a:gd name="connsiteY35" fmla="*/ 253847 h 1445191"/>
              <a:gd name="connsiteX36" fmla="*/ 135221 w 12192001"/>
              <a:gd name="connsiteY36" fmla="*/ 253387 h 1445191"/>
              <a:gd name="connsiteX37" fmla="*/ 605900 w 12192001"/>
              <a:gd name="connsiteY37" fmla="*/ 136221 h 1445191"/>
              <a:gd name="connsiteX38" fmla="*/ 1450394 w 12192001"/>
              <a:gd name="connsiteY38" fmla="*/ 603610 h 1445191"/>
              <a:gd name="connsiteX39" fmla="*/ 1457193 w 12192001"/>
              <a:gd name="connsiteY39" fmla="*/ 617070 h 1445191"/>
              <a:gd name="connsiteX40" fmla="*/ 1531063 w 12192001"/>
              <a:gd name="connsiteY40" fmla="*/ 529051 h 1445191"/>
              <a:gd name="connsiteX41" fmla="*/ 2118933 w 12192001"/>
              <a:gd name="connsiteY41" fmla="*/ 289663 h 1445191"/>
              <a:gd name="connsiteX42" fmla="*/ 2532753 w 12192001"/>
              <a:gd name="connsiteY42" fmla="*/ 397949 h 1445191"/>
              <a:gd name="connsiteX43" fmla="*/ 2559976 w 12192001"/>
              <a:gd name="connsiteY43" fmla="*/ 416495 h 1445191"/>
              <a:gd name="connsiteX44" fmla="*/ 2604696 w 12192001"/>
              <a:gd name="connsiteY44" fmla="*/ 335498 h 1445191"/>
              <a:gd name="connsiteX45" fmla="*/ 3246538 w 12192001"/>
              <a:gd name="connsiteY45" fmla="*/ 0 h 144519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2192001" h="1445191">
                <a:moveTo>
                  <a:pt x="3246538" y="0"/>
                </a:moveTo>
                <a:cubicBezTo>
                  <a:pt x="3513718" y="0"/>
                  <a:pt x="3749281" y="133083"/>
                  <a:pt x="3888381" y="335498"/>
                </a:cubicBezTo>
                <a:lnTo>
                  <a:pt x="3925176" y="402142"/>
                </a:lnTo>
                <a:lnTo>
                  <a:pt x="4047372" y="336937"/>
                </a:lnTo>
                <a:cubicBezTo>
                  <a:pt x="4139977" y="298430"/>
                  <a:pt x="4241791" y="277137"/>
                  <a:pt x="4348662" y="277137"/>
                </a:cubicBezTo>
                <a:cubicBezTo>
                  <a:pt x="4615842" y="277137"/>
                  <a:pt x="4851406" y="410220"/>
                  <a:pt x="4990506" y="612635"/>
                </a:cubicBezTo>
                <a:lnTo>
                  <a:pt x="4990587" y="612785"/>
                </a:lnTo>
                <a:lnTo>
                  <a:pt x="5017399" y="564223"/>
                </a:lnTo>
                <a:cubicBezTo>
                  <a:pt x="5194852" y="305997"/>
                  <a:pt x="5495363" y="136221"/>
                  <a:pt x="5836210" y="136221"/>
                </a:cubicBezTo>
                <a:cubicBezTo>
                  <a:pt x="6006632" y="136221"/>
                  <a:pt x="6166972" y="178665"/>
                  <a:pt x="6306886" y="253387"/>
                </a:cubicBezTo>
                <a:lnTo>
                  <a:pt x="6347988" y="277935"/>
                </a:lnTo>
                <a:lnTo>
                  <a:pt x="6394194" y="222879"/>
                </a:lnTo>
                <a:cubicBezTo>
                  <a:pt x="6534266" y="85173"/>
                  <a:pt x="6727776" y="0"/>
                  <a:pt x="6941520" y="0"/>
                </a:cubicBezTo>
                <a:cubicBezTo>
                  <a:pt x="7155263" y="0"/>
                  <a:pt x="7348773" y="85173"/>
                  <a:pt x="7488846" y="222879"/>
                </a:cubicBezTo>
                <a:lnTo>
                  <a:pt x="7529289" y="271069"/>
                </a:lnTo>
                <a:lnTo>
                  <a:pt x="7537925" y="265911"/>
                </a:lnTo>
                <a:cubicBezTo>
                  <a:pt x="7677840" y="191189"/>
                  <a:pt x="7838181" y="148745"/>
                  <a:pt x="8008603" y="148745"/>
                </a:cubicBezTo>
                <a:cubicBezTo>
                  <a:pt x="8306843" y="148745"/>
                  <a:pt x="8574203" y="278730"/>
                  <a:pt x="8755262" y="484217"/>
                </a:cubicBezTo>
                <a:lnTo>
                  <a:pt x="8852685" y="615575"/>
                </a:lnTo>
                <a:lnTo>
                  <a:pt x="8854308" y="612634"/>
                </a:lnTo>
                <a:cubicBezTo>
                  <a:pt x="8993408" y="410219"/>
                  <a:pt x="9228971" y="277136"/>
                  <a:pt x="9496151" y="277136"/>
                </a:cubicBezTo>
                <a:cubicBezTo>
                  <a:pt x="9656459" y="277136"/>
                  <a:pt x="9805385" y="325046"/>
                  <a:pt x="9928922" y="407095"/>
                </a:cubicBezTo>
                <a:lnTo>
                  <a:pt x="9938225" y="414641"/>
                </a:lnTo>
                <a:lnTo>
                  <a:pt x="9981920" y="335498"/>
                </a:lnTo>
                <a:cubicBezTo>
                  <a:pt x="10121021" y="133083"/>
                  <a:pt x="10356583" y="0"/>
                  <a:pt x="10623763" y="0"/>
                </a:cubicBezTo>
                <a:cubicBezTo>
                  <a:pt x="10890944" y="0"/>
                  <a:pt x="11126506" y="133083"/>
                  <a:pt x="11265607" y="335498"/>
                </a:cubicBezTo>
                <a:lnTo>
                  <a:pt x="11291202" y="381858"/>
                </a:lnTo>
                <a:lnTo>
                  <a:pt x="11306415" y="369518"/>
                </a:lnTo>
                <a:cubicBezTo>
                  <a:pt x="11429952" y="287469"/>
                  <a:pt x="11578878" y="239559"/>
                  <a:pt x="11739186" y="239559"/>
                </a:cubicBezTo>
                <a:cubicBezTo>
                  <a:pt x="11899494" y="239559"/>
                  <a:pt x="12048420" y="287469"/>
                  <a:pt x="12171956" y="369518"/>
                </a:cubicBezTo>
                <a:lnTo>
                  <a:pt x="12192001" y="385777"/>
                </a:lnTo>
                <a:lnTo>
                  <a:pt x="12192001" y="1445191"/>
                </a:lnTo>
                <a:lnTo>
                  <a:pt x="0" y="1445191"/>
                </a:lnTo>
                <a:lnTo>
                  <a:pt x="0" y="160691"/>
                </a:lnTo>
                <a:lnTo>
                  <a:pt x="41876" y="184935"/>
                </a:lnTo>
                <a:lnTo>
                  <a:pt x="134451" y="253847"/>
                </a:lnTo>
                <a:lnTo>
                  <a:pt x="135221" y="253387"/>
                </a:lnTo>
                <a:cubicBezTo>
                  <a:pt x="275136" y="178665"/>
                  <a:pt x="435476" y="136221"/>
                  <a:pt x="605900" y="136221"/>
                </a:cubicBezTo>
                <a:cubicBezTo>
                  <a:pt x="963788" y="136221"/>
                  <a:pt x="1277208" y="323399"/>
                  <a:pt x="1450394" y="603610"/>
                </a:cubicBezTo>
                <a:lnTo>
                  <a:pt x="1457193" y="617070"/>
                </a:lnTo>
                <a:lnTo>
                  <a:pt x="1531063" y="529051"/>
                </a:lnTo>
                <a:cubicBezTo>
                  <a:pt x="1681511" y="381145"/>
                  <a:pt x="1889354" y="289663"/>
                  <a:pt x="2118933" y="289663"/>
                </a:cubicBezTo>
                <a:cubicBezTo>
                  <a:pt x="2269592" y="289663"/>
                  <a:pt x="2410892" y="329061"/>
                  <a:pt x="2532753" y="397949"/>
                </a:cubicBezTo>
                <a:lnTo>
                  <a:pt x="2559976" y="416495"/>
                </a:lnTo>
                <a:lnTo>
                  <a:pt x="2604696" y="335498"/>
                </a:lnTo>
                <a:cubicBezTo>
                  <a:pt x="2743795" y="133083"/>
                  <a:pt x="2979358" y="0"/>
                  <a:pt x="3246538" y="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5" name="任意多边形: 形状 8">
            <a:extLst>
              <a:ext uri="{FF2B5EF4-FFF2-40B4-BE49-F238E27FC236}">
                <a16:creationId xmlns:a16="http://schemas.microsoft.com/office/drawing/2014/main" id="{EE464737-777A-4B40-92C3-0589EACD6293}"/>
              </a:ext>
            </a:extLst>
          </p:cNvPr>
          <p:cNvSpPr/>
          <p:nvPr/>
        </p:nvSpPr>
        <p:spPr>
          <a:xfrm>
            <a:off x="0" y="5724526"/>
            <a:ext cx="12192000" cy="1133475"/>
          </a:xfrm>
          <a:custGeom>
            <a:gdLst>
              <a:gd name="connsiteX0" fmla="*/ 4783442 w 12192001"/>
              <a:gd name="connsiteY0" fmla="*/ 0 h 1133339"/>
              <a:gd name="connsiteX1" fmla="*/ 5390536 w 12192001"/>
              <a:gd name="connsiteY1" fmla="*/ 268294 h 1133339"/>
              <a:gd name="connsiteX2" fmla="*/ 5418659 w 12192001"/>
              <a:gd name="connsiteY2" fmla="*/ 311359 h 1133339"/>
              <a:gd name="connsiteX3" fmla="*/ 5445718 w 12192001"/>
              <a:gd name="connsiteY3" fmla="*/ 309092 h 1133339"/>
              <a:gd name="connsiteX4" fmla="*/ 5966086 w 12192001"/>
              <a:gd name="connsiteY4" fmla="*/ 539058 h 1133339"/>
              <a:gd name="connsiteX5" fmla="*/ 5998471 w 12192001"/>
              <a:gd name="connsiteY5" fmla="*/ 588645 h 1133339"/>
              <a:gd name="connsiteX6" fmla="*/ 6084786 w 12192001"/>
              <a:gd name="connsiteY6" fmla="*/ 549703 h 1133339"/>
              <a:gd name="connsiteX7" fmla="*/ 6329055 w 12192001"/>
              <a:gd name="connsiteY7" fmla="*/ 508714 h 1133339"/>
              <a:gd name="connsiteX8" fmla="*/ 6382291 w 12192001"/>
              <a:gd name="connsiteY8" fmla="*/ 512618 h 1133339"/>
              <a:gd name="connsiteX9" fmla="*/ 6419886 w 12192001"/>
              <a:gd name="connsiteY9" fmla="*/ 474742 h 1133339"/>
              <a:gd name="connsiteX10" fmla="*/ 6863627 w 12192001"/>
              <a:gd name="connsiteY10" fmla="*/ 321971 h 1133339"/>
              <a:gd name="connsiteX11" fmla="*/ 7107895 w 12192001"/>
              <a:gd name="connsiteY11" fmla="*/ 362960 h 1133339"/>
              <a:gd name="connsiteX12" fmla="*/ 7202810 w 12192001"/>
              <a:gd name="connsiteY12" fmla="*/ 405780 h 1133339"/>
              <a:gd name="connsiteX13" fmla="*/ 7213903 w 12192001"/>
              <a:gd name="connsiteY13" fmla="*/ 398172 h 1133339"/>
              <a:gd name="connsiteX14" fmla="*/ 7564766 w 12192001"/>
              <a:gd name="connsiteY14" fmla="*/ 309092 h 1133339"/>
              <a:gd name="connsiteX15" fmla="*/ 8008506 w 12192001"/>
              <a:gd name="connsiteY15" fmla="*/ 461863 h 1133339"/>
              <a:gd name="connsiteX16" fmla="*/ 8052822 w 12192001"/>
              <a:gd name="connsiteY16" fmla="*/ 506507 h 1133339"/>
              <a:gd name="connsiteX17" fmla="*/ 8060557 w 12192001"/>
              <a:gd name="connsiteY17" fmla="*/ 501203 h 1133339"/>
              <a:gd name="connsiteX18" fmla="*/ 8411422 w 12192001"/>
              <a:gd name="connsiteY18" fmla="*/ 412123 h 1133339"/>
              <a:gd name="connsiteX19" fmla="*/ 8989649 w 12192001"/>
              <a:gd name="connsiteY19" fmla="*/ 730689 h 1133339"/>
              <a:gd name="connsiteX20" fmla="*/ 8994011 w 12192001"/>
              <a:gd name="connsiteY20" fmla="*/ 742369 h 1133339"/>
              <a:gd name="connsiteX21" fmla="*/ 9000624 w 12192001"/>
              <a:gd name="connsiteY21" fmla="*/ 732242 h 1133339"/>
              <a:gd name="connsiteX22" fmla="*/ 9520993 w 12192001"/>
              <a:gd name="connsiteY22" fmla="*/ 502276 h 1133339"/>
              <a:gd name="connsiteX23" fmla="*/ 9736762 w 12192001"/>
              <a:gd name="connsiteY23" fmla="*/ 533926 h 1133339"/>
              <a:gd name="connsiteX24" fmla="*/ 9822666 w 12192001"/>
              <a:gd name="connsiteY24" fmla="*/ 567236 h 1133339"/>
              <a:gd name="connsiteX25" fmla="*/ 9849091 w 12192001"/>
              <a:gd name="connsiteY25" fmla="*/ 526771 h 1133339"/>
              <a:gd name="connsiteX26" fmla="*/ 10216623 w 12192001"/>
              <a:gd name="connsiteY26" fmla="*/ 364348 h 1133339"/>
              <a:gd name="connsiteX27" fmla="*/ 10584155 w 12192001"/>
              <a:gd name="connsiteY27" fmla="*/ 526771 h 1133339"/>
              <a:gd name="connsiteX28" fmla="*/ 10607270 w 12192001"/>
              <a:gd name="connsiteY28" fmla="*/ 562169 h 1133339"/>
              <a:gd name="connsiteX29" fmla="*/ 10634903 w 12192001"/>
              <a:gd name="connsiteY29" fmla="*/ 549703 h 1133339"/>
              <a:gd name="connsiteX30" fmla="*/ 10879171 w 12192001"/>
              <a:gd name="connsiteY30" fmla="*/ 508714 h 1133339"/>
              <a:gd name="connsiteX31" fmla="*/ 11415862 w 12192001"/>
              <a:gd name="connsiteY31" fmla="*/ 759843 h 1133339"/>
              <a:gd name="connsiteX32" fmla="*/ 11427708 w 12192001"/>
              <a:gd name="connsiteY32" fmla="*/ 779672 h 1133339"/>
              <a:gd name="connsiteX33" fmla="*/ 11443598 w 12192001"/>
              <a:gd name="connsiteY33" fmla="*/ 737128 h 1133339"/>
              <a:gd name="connsiteX34" fmla="*/ 12021824 w 12192001"/>
              <a:gd name="connsiteY34" fmla="*/ 418562 h 1133339"/>
              <a:gd name="connsiteX35" fmla="*/ 12148296 w 12192001"/>
              <a:gd name="connsiteY35" fmla="*/ 429159 h 1133339"/>
              <a:gd name="connsiteX36" fmla="*/ 12192001 w 12192001"/>
              <a:gd name="connsiteY36" fmla="*/ 440435 h 1133339"/>
              <a:gd name="connsiteX37" fmla="*/ 12192001 w 12192001"/>
              <a:gd name="connsiteY37" fmla="*/ 1133339 h 1133339"/>
              <a:gd name="connsiteX38" fmla="*/ 0 w 12192001"/>
              <a:gd name="connsiteY38" fmla="*/ 1133339 h 1133339"/>
              <a:gd name="connsiteX39" fmla="*/ 0 w 12192001"/>
              <a:gd name="connsiteY39" fmla="*/ 510365 h 1133339"/>
              <a:gd name="connsiteX40" fmla="*/ 22512 w 12192001"/>
              <a:gd name="connsiteY40" fmla="*/ 508714 h 1133339"/>
              <a:gd name="connsiteX41" fmla="*/ 497027 w 12192001"/>
              <a:gd name="connsiteY41" fmla="*/ 688964 h 1133339"/>
              <a:gd name="connsiteX42" fmla="*/ 501680 w 12192001"/>
              <a:gd name="connsiteY42" fmla="*/ 694269 h 1133339"/>
              <a:gd name="connsiteX43" fmla="*/ 518573 w 12192001"/>
              <a:gd name="connsiteY43" fmla="*/ 668401 h 1133339"/>
              <a:gd name="connsiteX44" fmla="*/ 1083912 w 12192001"/>
              <a:gd name="connsiteY44" fmla="*/ 418562 h 1133339"/>
              <a:gd name="connsiteX45" fmla="*/ 1349289 w 12192001"/>
              <a:gd name="connsiteY45" fmla="*/ 463094 h 1133339"/>
              <a:gd name="connsiteX46" fmla="*/ 1420528 w 12192001"/>
              <a:gd name="connsiteY46" fmla="*/ 495232 h 1133339"/>
              <a:gd name="connsiteX47" fmla="*/ 1453652 w 12192001"/>
              <a:gd name="connsiteY47" fmla="*/ 461863 h 1133339"/>
              <a:gd name="connsiteX48" fmla="*/ 1897391 w 12192001"/>
              <a:gd name="connsiteY48" fmla="*/ 309092 h 1133339"/>
              <a:gd name="connsiteX49" fmla="*/ 2141659 w 12192001"/>
              <a:gd name="connsiteY49" fmla="*/ 350081 h 1133339"/>
              <a:gd name="connsiteX50" fmla="*/ 2242051 w 12192001"/>
              <a:gd name="connsiteY50" fmla="*/ 395372 h 1133339"/>
              <a:gd name="connsiteX51" fmla="*/ 2306042 w 12192001"/>
              <a:gd name="connsiteY51" fmla="*/ 366503 h 1133339"/>
              <a:gd name="connsiteX52" fmla="*/ 2571419 w 12192001"/>
              <a:gd name="connsiteY52" fmla="*/ 321971 h 1133339"/>
              <a:gd name="connsiteX53" fmla="*/ 3199618 w 12192001"/>
              <a:gd name="connsiteY53" fmla="*/ 668067 h 1133339"/>
              <a:gd name="connsiteX54" fmla="*/ 3225139 w 12192001"/>
              <a:gd name="connsiteY54" fmla="*/ 736404 h 1133339"/>
              <a:gd name="connsiteX55" fmla="*/ 3242934 w 12192001"/>
              <a:gd name="connsiteY55" fmla="*/ 731813 h 1133339"/>
              <a:gd name="connsiteX56" fmla="*/ 3369406 w 12192001"/>
              <a:gd name="connsiteY56" fmla="*/ 721216 h 1133339"/>
              <a:gd name="connsiteX57" fmla="*/ 3391102 w 12192001"/>
              <a:gd name="connsiteY57" fmla="*/ 722353 h 1133339"/>
              <a:gd name="connsiteX58" fmla="*/ 3426468 w 12192001"/>
              <a:gd name="connsiteY58" fmla="*/ 627658 h 1133339"/>
              <a:gd name="connsiteX59" fmla="*/ 4004695 w 12192001"/>
              <a:gd name="connsiteY59" fmla="*/ 309092 h 1133339"/>
              <a:gd name="connsiteX60" fmla="*/ 4131167 w 12192001"/>
              <a:gd name="connsiteY60" fmla="*/ 319689 h 1133339"/>
              <a:gd name="connsiteX61" fmla="*/ 4141105 w 12192001"/>
              <a:gd name="connsiteY61" fmla="*/ 322253 h 1133339"/>
              <a:gd name="connsiteX62" fmla="*/ 4176342 w 12192001"/>
              <a:gd name="connsiteY62" fmla="*/ 268294 h 1133339"/>
              <a:gd name="connsiteX63" fmla="*/ 4783442 w 12192001"/>
              <a:gd name="connsiteY63" fmla="*/ 0 h 11333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192001" h="1133339">
                <a:moveTo>
                  <a:pt x="4783442" y="0"/>
                </a:moveTo>
                <a:cubicBezTo>
                  <a:pt x="5036157" y="0"/>
                  <a:pt x="5258967" y="106424"/>
                  <a:pt x="5390536" y="268294"/>
                </a:cubicBezTo>
                <a:lnTo>
                  <a:pt x="5418659" y="311359"/>
                </a:lnTo>
                <a:lnTo>
                  <a:pt x="5445718" y="309092"/>
                </a:lnTo>
                <a:cubicBezTo>
                  <a:pt x="5662331" y="309092"/>
                  <a:pt x="5853314" y="400313"/>
                  <a:pt x="5966086" y="539058"/>
                </a:cubicBezTo>
                <a:lnTo>
                  <a:pt x="5998471" y="588645"/>
                </a:lnTo>
                <a:lnTo>
                  <a:pt x="6084786" y="549703"/>
                </a:lnTo>
                <a:cubicBezTo>
                  <a:pt x="6159865" y="523309"/>
                  <a:pt x="6242409" y="508714"/>
                  <a:pt x="6329055" y="508714"/>
                </a:cubicBezTo>
                <a:lnTo>
                  <a:pt x="6382291" y="512618"/>
                </a:lnTo>
                <a:lnTo>
                  <a:pt x="6419886" y="474742"/>
                </a:lnTo>
                <a:cubicBezTo>
                  <a:pt x="6533449" y="380352"/>
                  <a:pt x="6690336" y="321971"/>
                  <a:pt x="6863627" y="321971"/>
                </a:cubicBezTo>
                <a:cubicBezTo>
                  <a:pt x="6950273" y="321971"/>
                  <a:pt x="7032817" y="336566"/>
                  <a:pt x="7107895" y="362960"/>
                </a:cubicBezTo>
                <a:lnTo>
                  <a:pt x="7202810" y="405780"/>
                </a:lnTo>
                <a:lnTo>
                  <a:pt x="7213903" y="398172"/>
                </a:lnTo>
                <a:cubicBezTo>
                  <a:pt x="7314059" y="341931"/>
                  <a:pt x="7434800" y="309092"/>
                  <a:pt x="7564766" y="309092"/>
                </a:cubicBezTo>
                <a:cubicBezTo>
                  <a:pt x="7738057" y="309092"/>
                  <a:pt x="7894943" y="367473"/>
                  <a:pt x="8008506" y="461863"/>
                </a:cubicBezTo>
                <a:lnTo>
                  <a:pt x="8052822" y="506507"/>
                </a:lnTo>
                <a:lnTo>
                  <a:pt x="8060557" y="501203"/>
                </a:lnTo>
                <a:cubicBezTo>
                  <a:pt x="8160713" y="444962"/>
                  <a:pt x="8281454" y="412123"/>
                  <a:pt x="8411422" y="412123"/>
                </a:cubicBezTo>
                <a:cubicBezTo>
                  <a:pt x="8671358" y="412123"/>
                  <a:pt x="8894382" y="543481"/>
                  <a:pt x="8989649" y="730689"/>
                </a:cubicBezTo>
                <a:lnTo>
                  <a:pt x="8994011" y="742369"/>
                </a:lnTo>
                <a:lnTo>
                  <a:pt x="9000624" y="732242"/>
                </a:lnTo>
                <a:cubicBezTo>
                  <a:pt x="9113399" y="593497"/>
                  <a:pt x="9304380" y="502276"/>
                  <a:pt x="9520993" y="502276"/>
                </a:cubicBezTo>
                <a:cubicBezTo>
                  <a:pt x="9596808" y="502276"/>
                  <a:pt x="9669483" y="513450"/>
                  <a:pt x="9736762" y="533926"/>
                </a:cubicBezTo>
                <a:lnTo>
                  <a:pt x="9822666" y="567236"/>
                </a:lnTo>
                <a:lnTo>
                  <a:pt x="9849091" y="526771"/>
                </a:lnTo>
                <a:cubicBezTo>
                  <a:pt x="9928743" y="428776"/>
                  <a:pt x="10063630" y="364348"/>
                  <a:pt x="10216623" y="364348"/>
                </a:cubicBezTo>
                <a:cubicBezTo>
                  <a:pt x="10369615" y="364348"/>
                  <a:pt x="10504503" y="428776"/>
                  <a:pt x="10584155" y="526771"/>
                </a:cubicBezTo>
                <a:lnTo>
                  <a:pt x="10607270" y="562169"/>
                </a:lnTo>
                <a:lnTo>
                  <a:pt x="10634903" y="549703"/>
                </a:lnTo>
                <a:cubicBezTo>
                  <a:pt x="10709981" y="523309"/>
                  <a:pt x="10792525" y="508714"/>
                  <a:pt x="10879171" y="508714"/>
                </a:cubicBezTo>
                <a:cubicBezTo>
                  <a:pt x="11106615" y="508714"/>
                  <a:pt x="11305799" y="609285"/>
                  <a:pt x="11415862" y="759843"/>
                </a:cubicBezTo>
                <a:lnTo>
                  <a:pt x="11427708" y="779672"/>
                </a:lnTo>
                <a:lnTo>
                  <a:pt x="11443598" y="737128"/>
                </a:lnTo>
                <a:cubicBezTo>
                  <a:pt x="11538863" y="549920"/>
                  <a:pt x="11761888" y="418562"/>
                  <a:pt x="12021824" y="418562"/>
                </a:cubicBezTo>
                <a:cubicBezTo>
                  <a:pt x="12065147" y="418562"/>
                  <a:pt x="12107444" y="422211"/>
                  <a:pt x="12148296" y="429159"/>
                </a:cubicBezTo>
                <a:lnTo>
                  <a:pt x="12192001" y="440435"/>
                </a:lnTo>
                <a:lnTo>
                  <a:pt x="12192001" y="1133339"/>
                </a:lnTo>
                <a:lnTo>
                  <a:pt x="0" y="1133339"/>
                </a:lnTo>
                <a:lnTo>
                  <a:pt x="0" y="510365"/>
                </a:lnTo>
                <a:lnTo>
                  <a:pt x="22512" y="508714"/>
                </a:lnTo>
                <a:cubicBezTo>
                  <a:pt x="212048" y="508714"/>
                  <a:pt x="381960" y="578555"/>
                  <a:pt x="497027" y="688964"/>
                </a:cubicBezTo>
                <a:lnTo>
                  <a:pt x="501680" y="694269"/>
                </a:lnTo>
                <a:lnTo>
                  <a:pt x="518573" y="668401"/>
                </a:lnTo>
                <a:cubicBezTo>
                  <a:pt x="641094" y="517666"/>
                  <a:pt x="848579" y="418562"/>
                  <a:pt x="1083912" y="418562"/>
                </a:cubicBezTo>
                <a:cubicBezTo>
                  <a:pt x="1178045" y="418562"/>
                  <a:pt x="1267722" y="434418"/>
                  <a:pt x="1349289" y="463094"/>
                </a:cubicBezTo>
                <a:lnTo>
                  <a:pt x="1420528" y="495232"/>
                </a:lnTo>
                <a:lnTo>
                  <a:pt x="1453652" y="461863"/>
                </a:lnTo>
                <a:cubicBezTo>
                  <a:pt x="1567215" y="367473"/>
                  <a:pt x="1724100" y="309092"/>
                  <a:pt x="1897391" y="309092"/>
                </a:cubicBezTo>
                <a:cubicBezTo>
                  <a:pt x="1984036" y="309092"/>
                  <a:pt x="2066580" y="323687"/>
                  <a:pt x="2141659" y="350081"/>
                </a:cubicBezTo>
                <a:lnTo>
                  <a:pt x="2242051" y="395372"/>
                </a:lnTo>
                <a:lnTo>
                  <a:pt x="2306042" y="366503"/>
                </a:lnTo>
                <a:cubicBezTo>
                  <a:pt x="2387609" y="337827"/>
                  <a:pt x="2477286" y="321971"/>
                  <a:pt x="2571419" y="321971"/>
                </a:cubicBezTo>
                <a:cubicBezTo>
                  <a:pt x="2853820" y="321971"/>
                  <a:pt x="3096119" y="464681"/>
                  <a:pt x="3199618" y="668067"/>
                </a:cubicBezTo>
                <a:lnTo>
                  <a:pt x="3225139" y="736404"/>
                </a:lnTo>
                <a:lnTo>
                  <a:pt x="3242934" y="731813"/>
                </a:lnTo>
                <a:cubicBezTo>
                  <a:pt x="3283786" y="724865"/>
                  <a:pt x="3326083" y="721216"/>
                  <a:pt x="3369406" y="721216"/>
                </a:cubicBezTo>
                <a:lnTo>
                  <a:pt x="3391102" y="722353"/>
                </a:lnTo>
                <a:lnTo>
                  <a:pt x="3426468" y="627658"/>
                </a:lnTo>
                <a:cubicBezTo>
                  <a:pt x="3521734" y="440450"/>
                  <a:pt x="3744758" y="309092"/>
                  <a:pt x="4004695" y="309092"/>
                </a:cubicBezTo>
                <a:cubicBezTo>
                  <a:pt x="4048018" y="309092"/>
                  <a:pt x="4090315" y="312741"/>
                  <a:pt x="4131167" y="319689"/>
                </a:cubicBezTo>
                <a:lnTo>
                  <a:pt x="4141105" y="322253"/>
                </a:lnTo>
                <a:lnTo>
                  <a:pt x="4176342" y="268294"/>
                </a:lnTo>
                <a:cubicBezTo>
                  <a:pt x="4307913" y="106424"/>
                  <a:pt x="4530723" y="0"/>
                  <a:pt x="4783442" y="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6" name="任意多边形 19">
            <a:extLst>
              <a:ext uri="{FF2B5EF4-FFF2-40B4-BE49-F238E27FC236}">
                <a16:creationId xmlns:a16="http://schemas.microsoft.com/office/drawing/2014/main" id="{A36517CA-4DF7-41A9-A4FF-A729C2DB417B}"/>
              </a:ext>
            </a:extLst>
          </p:cNvPr>
          <p:cNvSpPr/>
          <p:nvPr/>
        </p:nvSpPr>
        <p:spPr>
          <a:xfrm rot="20700000" flipH="1">
            <a:off x="7818968" y="727075"/>
            <a:ext cx="1183217" cy="612775"/>
          </a:xfrm>
          <a:custGeom>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2" name="标题 1"/>
          <p:cNvSpPr>
            <a:spLocks noGrp="1"/>
          </p:cNvSpPr>
          <p:nvPr>
            <p:ph type="title"/>
          </p:nvPr>
        </p:nvSpPr>
        <p:spPr>
          <a:xfrm>
            <a:off x="4283115" y="2658508"/>
            <a:ext cx="5514879" cy="757130"/>
          </a:xfrm>
        </p:spPr>
        <p:txBody>
          <a:bodyPr anchor="b">
            <a:normAutofit/>
          </a:bodyPr>
          <a:lstStyle>
            <a:lvl1pPr>
              <a:defRPr sz="3600">
                <a:solidFill>
                  <a:schemeClr val="bg1"/>
                </a:solidFill>
              </a:defRPr>
            </a:lvl1pPr>
          </a:lstStyle>
          <a:p>
            <a:r>
              <a:rPr lang="zh-CN" altLang="en-US" noProof="1"/>
              <a:t>单击此处编辑母版标题样式</a:t>
            </a:r>
          </a:p>
        </p:txBody>
      </p:sp>
      <p:sp>
        <p:nvSpPr>
          <p:cNvPr id="3" name="文本占位符 2"/>
          <p:cNvSpPr>
            <a:spLocks noGrp="1"/>
          </p:cNvSpPr>
          <p:nvPr>
            <p:ph type="body" idx="1"/>
          </p:nvPr>
        </p:nvSpPr>
        <p:spPr>
          <a:xfrm>
            <a:off x="4283115" y="3452786"/>
            <a:ext cx="5514879" cy="424732"/>
          </a:xfrm>
        </p:spPr>
        <p:txBody>
          <a:bodyPr>
            <a:normAutofit/>
          </a:bodyPr>
          <a:lstStyle>
            <a:lvl1pPr marL="0" indent="0">
              <a:buNone/>
              <a:defRPr sz="18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a:t>单击此处编辑母版文本样式</a:t>
            </a:r>
          </a:p>
        </p:txBody>
      </p:sp>
      <p:sp>
        <p:nvSpPr>
          <p:cNvPr id="17" name="日期占位符 3">
            <a:extLst>
              <a:ext uri="{FF2B5EF4-FFF2-40B4-BE49-F238E27FC236}">
                <a16:creationId xmlns:a16="http://schemas.microsoft.com/office/drawing/2014/main" id="{9F4E85BA-0C53-4DA5-9773-D0233FDB358A}"/>
              </a:ext>
            </a:extLst>
          </p:cNvPr>
          <p:cNvSpPr>
            <a:spLocks noGrp="1"/>
          </p:cNvSpPr>
          <p:nvPr>
            <p:ph type="dt" sz="half" idx="10"/>
          </p:nvPr>
        </p:nvSpPr>
        <p:spPr/>
        <p:txBody>
          <a:bodyPr/>
          <a:lstStyle>
            <a:lvl1pPr>
              <a:defRPr sz="1200"/>
            </a:lvl1pPr>
          </a:lstStyle>
          <a:p>
            <a:pPr>
              <a:defRPr/>
            </a:pPr>
            <a:endParaRPr lang="zh-CN" altLang="en-US"/>
          </a:p>
        </p:txBody>
      </p:sp>
      <p:sp>
        <p:nvSpPr>
          <p:cNvPr id="18" name="页脚占位符 4">
            <a:extLst>
              <a:ext uri="{FF2B5EF4-FFF2-40B4-BE49-F238E27FC236}">
                <a16:creationId xmlns:a16="http://schemas.microsoft.com/office/drawing/2014/main" id="{7A453B40-FC79-4029-8BD0-4109A1B9A23D}"/>
              </a:ext>
            </a:extLst>
          </p:cNvPr>
          <p:cNvSpPr>
            <a:spLocks noGrp="1"/>
          </p:cNvSpPr>
          <p:nvPr>
            <p:ph type="ftr" sz="quarter" idx="11"/>
          </p:nvPr>
        </p:nvSpPr>
        <p:spPr/>
        <p:txBody>
          <a:bodyPr/>
          <a:lstStyle>
            <a:lvl1pPr>
              <a:defRPr sz="1200"/>
            </a:lvl1pPr>
          </a:lstStyle>
          <a:p>
            <a:pPr>
              <a:defRPr/>
            </a:pPr>
            <a:endParaRPr lang="zh-CN" altLang="en-US"/>
          </a:p>
        </p:txBody>
      </p:sp>
      <p:sp>
        <p:nvSpPr>
          <p:cNvPr id="19" name="灯片编号占位符 5">
            <a:extLst>
              <a:ext uri="{FF2B5EF4-FFF2-40B4-BE49-F238E27FC236}">
                <a16:creationId xmlns:a16="http://schemas.microsoft.com/office/drawing/2014/main" id="{35C2E40F-2B76-4EBF-A4E0-A757DE4FF325}"/>
              </a:ext>
            </a:extLst>
          </p:cNvPr>
          <p:cNvSpPr>
            <a:spLocks noGrp="1"/>
          </p:cNvSpPr>
          <p:nvPr>
            <p:ph type="sldNum" sz="quarter" idx="12"/>
          </p:nvPr>
        </p:nvSpPr>
        <p:spPr/>
        <p:txBody>
          <a:bodyPr/>
          <a:lstStyle>
            <a:lvl1pPr>
              <a:defRPr/>
            </a:lvl1pPr>
          </a:lstStyle>
          <a:p>
            <a:fld id="{BE2184AF-4B67-4720-BC04-6FBF80F72526}" type="slidenum">
              <a:rPr lang="zh-CN" altLang="en-US"/>
              <a:t>‹#›</a:t>
            </a:fld>
            <a:endParaRPr lang="zh-CN" altLang="en-US"/>
          </a:p>
        </p:txBody>
      </p:sp>
    </p:spTree>
    <p:extLst>
      <p:ext uri="{BB962C8B-B14F-4D97-AF65-F5344CB8AC3E}">
        <p14:creationId xmlns:p14="http://schemas.microsoft.com/office/powerpoint/2010/main" val="1228978923"/>
      </p:ext>
    </p:extLst>
  </p:cSld>
  <p:clrMapOvr>
    <a:masterClrMapping/>
  </p:clrMapOvr>
  <p:transition/>
  <p:timing/>
</p:sldLayout>
</file>

<file path=ppt/slideLayouts/slideLayout1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normAutofit/>
          </a:bodyPr>
          <a:lstStyle/>
          <a:p>
            <a:r>
              <a:rPr lang="zh-CN" altLang="en-US" noProof="1"/>
              <a:t>单击此处编辑母版标题样式</a:t>
            </a:r>
          </a:p>
        </p:txBody>
      </p:sp>
      <p:sp>
        <p:nvSpPr>
          <p:cNvPr id="3" name="内容占位符 2"/>
          <p:cNvSpPr>
            <a:spLocks noGrp="1"/>
          </p:cNvSpPr>
          <p:nvPr>
            <p:ph sz="half" idx="1"/>
          </p:nvPr>
        </p:nvSpPr>
        <p:spPr>
          <a:xfrm>
            <a:off x="838200" y="1825625"/>
            <a:ext cx="5181600" cy="4351338"/>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6172200" y="1825625"/>
            <a:ext cx="5181600" cy="4351338"/>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3">
            <a:extLst>
              <a:ext uri="{FF2B5EF4-FFF2-40B4-BE49-F238E27FC236}">
                <a16:creationId xmlns:a16="http://schemas.microsoft.com/office/drawing/2014/main" id="{FF5B7FF2-4751-4FC4-AC46-2A9CDE0FA840}"/>
              </a:ext>
            </a:extLst>
          </p:cNvPr>
          <p:cNvSpPr>
            <a:spLocks noGrp="1"/>
          </p:cNvSpPr>
          <p:nvPr>
            <p:ph type="dt" sz="half" idx="10"/>
          </p:nvPr>
        </p:nvSpPr>
        <p:spPr/>
        <p:txBody>
          <a:bodyPr/>
          <a:lstStyle>
            <a:lvl1pPr>
              <a:defRPr/>
            </a:lvl1pPr>
          </a:lstStyle>
          <a:p>
            <a:pPr>
              <a:defRPr/>
            </a:pPr>
            <a:endParaRPr lang="zh-CN" altLang="en-US"/>
          </a:p>
        </p:txBody>
      </p:sp>
      <p:sp>
        <p:nvSpPr>
          <p:cNvPr id="6" name="页脚占位符 4">
            <a:extLst>
              <a:ext uri="{FF2B5EF4-FFF2-40B4-BE49-F238E27FC236}">
                <a16:creationId xmlns:a16="http://schemas.microsoft.com/office/drawing/2014/main" id="{A4BCF536-CF9A-43F4-9AF0-198188AB886A}"/>
              </a:ext>
            </a:extLst>
          </p:cNvPr>
          <p:cNvSpPr>
            <a:spLocks noGrp="1"/>
          </p:cNvSpPr>
          <p:nvPr>
            <p:ph type="ftr" sz="quarter" idx="11"/>
          </p:nvPr>
        </p:nvSpPr>
        <p:spPr/>
        <p:txBody>
          <a:bodyPr/>
          <a:lstStyle>
            <a:lvl1pPr>
              <a:defRPr/>
            </a:lvl1pPr>
          </a:lstStyle>
          <a:p>
            <a:pPr>
              <a:defRPr/>
            </a:pPr>
            <a:endParaRPr lang="zh-CN" altLang="en-US"/>
          </a:p>
        </p:txBody>
      </p:sp>
      <p:sp>
        <p:nvSpPr>
          <p:cNvPr id="7" name="灯片编号占位符 5">
            <a:extLst>
              <a:ext uri="{FF2B5EF4-FFF2-40B4-BE49-F238E27FC236}">
                <a16:creationId xmlns:a16="http://schemas.microsoft.com/office/drawing/2014/main" id="{0869F41F-097F-4DE4-8851-5C3DD2129741}"/>
              </a:ext>
            </a:extLst>
          </p:cNvPr>
          <p:cNvSpPr>
            <a:spLocks noGrp="1"/>
          </p:cNvSpPr>
          <p:nvPr>
            <p:ph type="sldNum" sz="quarter" idx="12"/>
          </p:nvPr>
        </p:nvSpPr>
        <p:spPr/>
        <p:txBody>
          <a:bodyPr/>
          <a:lstStyle>
            <a:lvl1pPr>
              <a:defRPr/>
            </a:lvl1pPr>
          </a:lstStyle>
          <a:p>
            <a:fld id="{68C3BA9A-563D-4DB1-91A3-7584D31806F4}" type="slidenum">
              <a:rPr lang="zh-CN" altLang="en-US"/>
              <a:t>‹#›</a:t>
            </a:fld>
            <a:endParaRPr lang="zh-CN" altLang="en-US"/>
          </a:p>
        </p:txBody>
      </p:sp>
    </p:spTree>
    <p:extLst>
      <p:ext uri="{BB962C8B-B14F-4D97-AF65-F5344CB8AC3E}">
        <p14:creationId xmlns:p14="http://schemas.microsoft.com/office/powerpoint/2010/main" val="1514723626"/>
      </p:ext>
    </p:extLst>
  </p:cSld>
  <p:clrMapOvr>
    <a:masterClrMapping/>
  </p:clrMapOvr>
  <p:transition/>
  <p:timing/>
</p:sldLayout>
</file>

<file path=ppt/slideLayouts/slideLayout1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a:xfrm>
            <a:off x="2221443" y="365127"/>
            <a:ext cx="7752291" cy="1325563"/>
          </a:xfrm>
        </p:spPr>
        <p:txBody>
          <a:bodyPr>
            <a:normAutofit/>
          </a:bodyPr>
          <a:lstStyle/>
          <a:p>
            <a:r>
              <a:rPr lang="zh-CN" altLang="en-US" noProof="1"/>
              <a:t>单击此处编辑母版标题样式</a:t>
            </a:r>
          </a:p>
        </p:txBody>
      </p:sp>
      <p:sp>
        <p:nvSpPr>
          <p:cNvPr id="3" name="文本占位符 2"/>
          <p:cNvSpPr>
            <a:spLocks noGrp="1"/>
          </p:cNvSpPr>
          <p:nvPr>
            <p:ph type="body" idx="1"/>
          </p:nvPr>
        </p:nvSpPr>
        <p:spPr>
          <a:xfrm>
            <a:off x="839789" y="1744961"/>
            <a:ext cx="5157787" cy="823912"/>
          </a:xfrm>
        </p:spPr>
        <p:txBody>
          <a:bodyPr anchor="b">
            <a:normAutofit/>
          </a:bodyPr>
          <a:lstStyle>
            <a:lvl1pPr marL="0" indent="0">
              <a:buNone/>
              <a:defRPr sz="20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a:t>单击此处编辑母版文本样式</a:t>
            </a:r>
          </a:p>
        </p:txBody>
      </p:sp>
      <p:sp>
        <p:nvSpPr>
          <p:cNvPr id="4" name="内容占位符 3"/>
          <p:cNvSpPr>
            <a:spLocks noGrp="1"/>
          </p:cNvSpPr>
          <p:nvPr>
            <p:ph sz="half" idx="2"/>
          </p:nvPr>
        </p:nvSpPr>
        <p:spPr>
          <a:xfrm>
            <a:off x="839789" y="2615609"/>
            <a:ext cx="5157787" cy="3574054"/>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6172201" y="1744961"/>
            <a:ext cx="5183188" cy="823912"/>
          </a:xfrm>
        </p:spPr>
        <p:txBody>
          <a:bodyPr anchor="b">
            <a:normAutofit/>
          </a:bodyPr>
          <a:lstStyle>
            <a:lvl1pPr marL="0" indent="0">
              <a:buNone/>
              <a:defRPr sz="20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a:t>单击此处编辑母版文本样式</a:t>
            </a:r>
          </a:p>
        </p:txBody>
      </p:sp>
      <p:sp>
        <p:nvSpPr>
          <p:cNvPr id="6" name="内容占位符 5"/>
          <p:cNvSpPr>
            <a:spLocks noGrp="1"/>
          </p:cNvSpPr>
          <p:nvPr>
            <p:ph sz="quarter" idx="4"/>
          </p:nvPr>
        </p:nvSpPr>
        <p:spPr>
          <a:xfrm>
            <a:off x="6172201" y="2615609"/>
            <a:ext cx="5183188" cy="3574054"/>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3">
            <a:extLst>
              <a:ext uri="{FF2B5EF4-FFF2-40B4-BE49-F238E27FC236}">
                <a16:creationId xmlns:a16="http://schemas.microsoft.com/office/drawing/2014/main" id="{94282760-DAB3-41C4-9CBC-2B7F50514E16}"/>
              </a:ext>
            </a:extLst>
          </p:cNvPr>
          <p:cNvSpPr>
            <a:spLocks noGrp="1"/>
          </p:cNvSpPr>
          <p:nvPr>
            <p:ph type="dt" sz="half" idx="10"/>
          </p:nvPr>
        </p:nvSpPr>
        <p:spPr/>
        <p:txBody>
          <a:bodyPr/>
          <a:lstStyle>
            <a:lvl1pPr>
              <a:defRPr/>
            </a:lvl1pPr>
          </a:lstStyle>
          <a:p>
            <a:pPr>
              <a:defRPr/>
            </a:pPr>
            <a:endParaRPr lang="zh-CN" altLang="en-US"/>
          </a:p>
        </p:txBody>
      </p:sp>
      <p:sp>
        <p:nvSpPr>
          <p:cNvPr id="8" name="页脚占位符 4">
            <a:extLst>
              <a:ext uri="{FF2B5EF4-FFF2-40B4-BE49-F238E27FC236}">
                <a16:creationId xmlns:a16="http://schemas.microsoft.com/office/drawing/2014/main" id="{2BD32E4D-C6B9-4E71-8ED3-D73081FDC261}"/>
              </a:ext>
            </a:extLst>
          </p:cNvPr>
          <p:cNvSpPr>
            <a:spLocks noGrp="1"/>
          </p:cNvSpPr>
          <p:nvPr>
            <p:ph type="ftr" sz="quarter" idx="11"/>
          </p:nvPr>
        </p:nvSpPr>
        <p:spPr/>
        <p:txBody>
          <a:bodyPr/>
          <a:lstStyle>
            <a:lvl1pPr>
              <a:defRPr/>
            </a:lvl1pPr>
          </a:lstStyle>
          <a:p>
            <a:pPr>
              <a:defRPr/>
            </a:pPr>
            <a:endParaRPr lang="zh-CN" altLang="en-US"/>
          </a:p>
        </p:txBody>
      </p:sp>
      <p:sp>
        <p:nvSpPr>
          <p:cNvPr id="9" name="灯片编号占位符 5">
            <a:extLst>
              <a:ext uri="{FF2B5EF4-FFF2-40B4-BE49-F238E27FC236}">
                <a16:creationId xmlns:a16="http://schemas.microsoft.com/office/drawing/2014/main" id="{9A2069B7-49BF-4CB8-98A8-50524430A364}"/>
              </a:ext>
            </a:extLst>
          </p:cNvPr>
          <p:cNvSpPr>
            <a:spLocks noGrp="1"/>
          </p:cNvSpPr>
          <p:nvPr>
            <p:ph type="sldNum" sz="quarter" idx="12"/>
          </p:nvPr>
        </p:nvSpPr>
        <p:spPr/>
        <p:txBody>
          <a:bodyPr/>
          <a:lstStyle>
            <a:lvl1pPr>
              <a:defRPr/>
            </a:lvl1pPr>
          </a:lstStyle>
          <a:p>
            <a:fld id="{81A0610F-FBC3-4B10-ABA9-4160180FCE8D}" type="slidenum">
              <a:rPr lang="zh-CN" altLang="en-US"/>
              <a:t>‹#›</a:t>
            </a:fld>
            <a:endParaRPr lang="zh-CN" altLang="en-US"/>
          </a:p>
        </p:txBody>
      </p:sp>
    </p:spTree>
    <p:extLst>
      <p:ext uri="{BB962C8B-B14F-4D97-AF65-F5344CB8AC3E}">
        <p14:creationId xmlns:p14="http://schemas.microsoft.com/office/powerpoint/2010/main" val="3803903776"/>
      </p:ext>
    </p:extLst>
  </p:cSld>
  <p:clrMapOvr>
    <a:masterClrMapping/>
  </p:clrMapOvr>
  <p:transition/>
  <p:timing/>
</p:sldLayout>
</file>

<file path=ppt/slideLayouts/slideLayout1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name="仅标题">
    <p:spTree>
      <p:nvGrpSpPr>
        <p:cNvPr id="1" name=""/>
        <p:cNvGrpSpPr/>
        <p:nvPr/>
      </p:nvGrpSpPr>
      <p:grpSpPr>
        <a:xfrm>
          <a:off x="0" y="0"/>
          <a:ext cx="0" cy="0"/>
        </a:xfrm>
      </p:grpSpPr>
      <p:grpSp>
        <p:nvGrpSpPr>
          <p:cNvPr id="4" name="组合 5">
            <a:extLst>
              <a:ext uri="{FF2B5EF4-FFF2-40B4-BE49-F238E27FC236}">
                <a16:creationId xmlns:a16="http://schemas.microsoft.com/office/drawing/2014/main" id="{089EA820-B320-4E62-9C23-8F29014D0406}"/>
              </a:ext>
            </a:extLst>
          </p:cNvPr>
          <p:cNvGrpSpPr/>
          <p:nvPr/>
        </p:nvGrpSpPr>
        <p:grpSpPr>
          <a:xfrm>
            <a:off x="1524001" y="3287714"/>
            <a:ext cx="1564217" cy="268287"/>
            <a:chOff x="580290" y="3288314"/>
            <a:chExt cx="1172059" cy="267237"/>
          </a:xfrm>
        </p:grpSpPr>
        <p:sp>
          <p:nvSpPr>
            <p:cNvPr id="5" name="椭圆 4">
              <a:extLst>
                <a:ext uri="{FF2B5EF4-FFF2-40B4-BE49-F238E27FC236}">
                  <a16:creationId xmlns:a16="http://schemas.microsoft.com/office/drawing/2014/main" id="{46524B0E-56D5-4DAA-A901-ACC3F204B938}"/>
                </a:ext>
              </a:extLst>
            </p:cNvPr>
            <p:cNvSpPr/>
            <p:nvPr/>
          </p:nvSpPr>
          <p:spPr>
            <a:xfrm rot="10800000">
              <a:off x="580290" y="3288314"/>
              <a:ext cx="266449"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6" name="椭圆 5">
              <a:extLst>
                <a:ext uri="{FF2B5EF4-FFF2-40B4-BE49-F238E27FC236}">
                  <a16:creationId xmlns:a16="http://schemas.microsoft.com/office/drawing/2014/main" id="{0481188A-0702-482D-8516-4DBBE7D75C69}"/>
                </a:ext>
              </a:extLst>
            </p:cNvPr>
            <p:cNvSpPr/>
            <p:nvPr/>
          </p:nvSpPr>
          <p:spPr>
            <a:xfrm rot="10800000">
              <a:off x="1173456" y="3321521"/>
              <a:ext cx="199837" cy="200824"/>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7" name="椭圆 6">
              <a:extLst>
                <a:ext uri="{FF2B5EF4-FFF2-40B4-BE49-F238E27FC236}">
                  <a16:creationId xmlns:a16="http://schemas.microsoft.com/office/drawing/2014/main" id="{B6C32115-FEC3-4F3C-9BA4-01FBB6363E7C}"/>
                </a:ext>
              </a:extLst>
            </p:cNvPr>
            <p:cNvSpPr/>
            <p:nvPr/>
          </p:nvSpPr>
          <p:spPr>
            <a:xfrm rot="10800000">
              <a:off x="1619124" y="3354728"/>
              <a:ext cx="133225" cy="13440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8" name="组合 9">
            <a:extLst>
              <a:ext uri="{FF2B5EF4-FFF2-40B4-BE49-F238E27FC236}">
                <a16:creationId xmlns:a16="http://schemas.microsoft.com/office/drawing/2014/main" id="{A936226D-190D-4F51-9590-8B04566EEECA}"/>
              </a:ext>
            </a:extLst>
          </p:cNvPr>
          <p:cNvGrpSpPr/>
          <p:nvPr/>
        </p:nvGrpSpPr>
        <p:grpSpPr>
          <a:xfrm flipH="1">
            <a:off x="9086851" y="3295650"/>
            <a:ext cx="1562100" cy="266700"/>
            <a:chOff x="580290" y="3288314"/>
            <a:chExt cx="1172059" cy="267237"/>
          </a:xfrm>
        </p:grpSpPr>
        <p:sp>
          <p:nvSpPr>
            <p:cNvPr id="9" name="椭圆 8">
              <a:extLst>
                <a:ext uri="{FF2B5EF4-FFF2-40B4-BE49-F238E27FC236}">
                  <a16:creationId xmlns:a16="http://schemas.microsoft.com/office/drawing/2014/main" id="{D1212337-0CF9-4351-9D1A-46F2901491E4}"/>
                </a:ext>
              </a:extLst>
            </p:cNvPr>
            <p:cNvSpPr/>
            <p:nvPr/>
          </p:nvSpPr>
          <p:spPr>
            <a:xfrm rot="10800000">
              <a:off x="580290" y="3288314"/>
              <a:ext cx="266810"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0" name="椭圆 9">
              <a:extLst>
                <a:ext uri="{FF2B5EF4-FFF2-40B4-BE49-F238E27FC236}">
                  <a16:creationId xmlns:a16="http://schemas.microsoft.com/office/drawing/2014/main" id="{8C596075-C3B9-4C12-8EE0-1276847D4BB3}"/>
                </a:ext>
              </a:extLst>
            </p:cNvPr>
            <p:cNvSpPr/>
            <p:nvPr/>
          </p:nvSpPr>
          <p:spPr>
            <a:xfrm rot="10800000">
              <a:off x="1172673" y="3321719"/>
              <a:ext cx="201695" cy="200428"/>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1" name="椭圆 10">
              <a:extLst>
                <a:ext uri="{FF2B5EF4-FFF2-40B4-BE49-F238E27FC236}">
                  <a16:creationId xmlns:a16="http://schemas.microsoft.com/office/drawing/2014/main" id="{693129AE-4E7A-4E12-B579-552562500609}"/>
                </a:ext>
              </a:extLst>
            </p:cNvPr>
            <p:cNvSpPr/>
            <p:nvPr/>
          </p:nvSpPr>
          <p:spPr>
            <a:xfrm rot="10800000">
              <a:off x="1618944" y="3355123"/>
              <a:ext cx="133405" cy="13361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2" name="任意多边形: 形状 13">
            <a:extLst>
              <a:ext uri="{FF2B5EF4-FFF2-40B4-BE49-F238E27FC236}">
                <a16:creationId xmlns:a16="http://schemas.microsoft.com/office/drawing/2014/main" id="{C2EFD2A0-A055-4D1C-BC39-EDD63820B9D0}"/>
              </a:ext>
            </a:extLst>
          </p:cNvPr>
          <p:cNvSpPr/>
          <p:nvPr/>
        </p:nvSpPr>
        <p:spPr>
          <a:xfrm>
            <a:off x="0" y="4887914"/>
            <a:ext cx="12192000" cy="1970087"/>
          </a:xfrm>
          <a:custGeom>
            <a:gdLst>
              <a:gd name="connsiteX0" fmla="*/ 4761693 w 12192001"/>
              <a:gd name="connsiteY0" fmla="*/ 0 h 1975365"/>
              <a:gd name="connsiteX1" fmla="*/ 6041005 w 12192001"/>
              <a:gd name="connsiteY1" fmla="*/ 551581 h 1975365"/>
              <a:gd name="connsiteX2" fmla="*/ 6051129 w 12192001"/>
              <a:gd name="connsiteY2" fmla="*/ 563959 h 1975365"/>
              <a:gd name="connsiteX3" fmla="*/ 6073942 w 12192001"/>
              <a:gd name="connsiteY3" fmla="*/ 553912 h 1975365"/>
              <a:gd name="connsiteX4" fmla="*/ 6719270 w 12192001"/>
              <a:gd name="connsiteY4" fmla="*/ 434799 h 1975365"/>
              <a:gd name="connsiteX5" fmla="*/ 7891577 w 12192001"/>
              <a:gd name="connsiteY5" fmla="*/ 878743 h 1975365"/>
              <a:gd name="connsiteX6" fmla="*/ 7956994 w 12192001"/>
              <a:gd name="connsiteY6" fmla="*/ 944547 h 1975365"/>
              <a:gd name="connsiteX7" fmla="*/ 7985842 w 12192001"/>
              <a:gd name="connsiteY7" fmla="*/ 901137 h 1975365"/>
              <a:gd name="connsiteX8" fmla="*/ 9599486 w 12192001"/>
              <a:gd name="connsiteY8" fmla="*/ 116746 h 1975365"/>
              <a:gd name="connsiteX9" fmla="*/ 11213130 w 12192001"/>
              <a:gd name="connsiteY9" fmla="*/ 901137 h 1975365"/>
              <a:gd name="connsiteX10" fmla="*/ 11218027 w 12192001"/>
              <a:gd name="connsiteY10" fmla="*/ 908506 h 1975365"/>
              <a:gd name="connsiteX11" fmla="*/ 11301959 w 12192001"/>
              <a:gd name="connsiteY11" fmla="*/ 824077 h 1975365"/>
              <a:gd name="connsiteX12" fmla="*/ 12140144 w 12192001"/>
              <a:gd name="connsiteY12" fmla="*/ 410927 h 1975365"/>
              <a:gd name="connsiteX13" fmla="*/ 12192001 w 12192001"/>
              <a:gd name="connsiteY13" fmla="*/ 403692 h 1975365"/>
              <a:gd name="connsiteX14" fmla="*/ 12192001 w 12192001"/>
              <a:gd name="connsiteY14" fmla="*/ 1975365 h 1975365"/>
              <a:gd name="connsiteX15" fmla="*/ 0 w 12192001"/>
              <a:gd name="connsiteY15" fmla="*/ 1975365 h 1975365"/>
              <a:gd name="connsiteX16" fmla="*/ 0 w 12192001"/>
              <a:gd name="connsiteY16" fmla="*/ 204727 h 1975365"/>
              <a:gd name="connsiteX17" fmla="*/ 60384 w 12192001"/>
              <a:gd name="connsiteY17" fmla="*/ 207862 h 1975365"/>
              <a:gd name="connsiteX18" fmla="*/ 1338550 w 12192001"/>
              <a:gd name="connsiteY18" fmla="*/ 843689 h 1975365"/>
              <a:gd name="connsiteX19" fmla="*/ 1434547 w 12192001"/>
              <a:gd name="connsiteY19" fmla="*/ 961054 h 1975365"/>
              <a:gd name="connsiteX20" fmla="*/ 1439685 w 12192001"/>
              <a:gd name="connsiteY20" fmla="*/ 955887 h 1975365"/>
              <a:gd name="connsiteX21" fmla="*/ 2815706 w 12192001"/>
              <a:gd name="connsiteY21" fmla="*/ 434799 h 1975365"/>
              <a:gd name="connsiteX22" fmla="*/ 3394383 w 12192001"/>
              <a:gd name="connsiteY22" fmla="*/ 514784 h 1975365"/>
              <a:gd name="connsiteX23" fmla="*/ 3487865 w 12192001"/>
              <a:gd name="connsiteY23" fmla="*/ 546065 h 1975365"/>
              <a:gd name="connsiteX24" fmla="*/ 3589385 w 12192001"/>
              <a:gd name="connsiteY24" fmla="*/ 443944 h 1975365"/>
              <a:gd name="connsiteX25" fmla="*/ 4761693 w 12192001"/>
              <a:gd name="connsiteY25" fmla="*/ 0 h 197536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1" h="1975365">
                <a:moveTo>
                  <a:pt x="4761693" y="0"/>
                </a:moveTo>
                <a:cubicBezTo>
                  <a:pt x="5276735" y="0"/>
                  <a:pt x="5736923" y="214716"/>
                  <a:pt x="6041005" y="551581"/>
                </a:cubicBezTo>
                <a:lnTo>
                  <a:pt x="6051129" y="563959"/>
                </a:lnTo>
                <a:lnTo>
                  <a:pt x="6073942" y="553912"/>
                </a:lnTo>
                <a:cubicBezTo>
                  <a:pt x="6272289" y="477212"/>
                  <a:pt x="6490362" y="434799"/>
                  <a:pt x="6719270" y="434799"/>
                </a:cubicBezTo>
                <a:cubicBezTo>
                  <a:pt x="7177084" y="434799"/>
                  <a:pt x="7591557" y="604452"/>
                  <a:pt x="7891577" y="878743"/>
                </a:cubicBezTo>
                <a:lnTo>
                  <a:pt x="7956994" y="944547"/>
                </a:lnTo>
                <a:lnTo>
                  <a:pt x="7985842" y="901137"/>
                </a:lnTo>
                <a:cubicBezTo>
                  <a:pt x="8335549" y="427892"/>
                  <a:pt x="8927773" y="116746"/>
                  <a:pt x="9599486" y="116746"/>
                </a:cubicBezTo>
                <a:cubicBezTo>
                  <a:pt x="10271198" y="116746"/>
                  <a:pt x="10863422" y="427892"/>
                  <a:pt x="11213130" y="901137"/>
                </a:cubicBezTo>
                <a:lnTo>
                  <a:pt x="11218027" y="908506"/>
                </a:lnTo>
                <a:lnTo>
                  <a:pt x="11301959" y="824077"/>
                </a:lnTo>
                <a:cubicBezTo>
                  <a:pt x="11526974" y="618359"/>
                  <a:pt x="11816369" y="471500"/>
                  <a:pt x="12140144" y="410927"/>
                </a:cubicBezTo>
                <a:lnTo>
                  <a:pt x="12192001" y="403692"/>
                </a:lnTo>
                <a:lnTo>
                  <a:pt x="12192001" y="1975365"/>
                </a:lnTo>
                <a:lnTo>
                  <a:pt x="0" y="1975365"/>
                </a:lnTo>
                <a:lnTo>
                  <a:pt x="0" y="204727"/>
                </a:lnTo>
                <a:lnTo>
                  <a:pt x="60384" y="207862"/>
                </a:lnTo>
                <a:cubicBezTo>
                  <a:pt x="573648" y="261507"/>
                  <a:pt x="1026243" y="497713"/>
                  <a:pt x="1338550" y="843689"/>
                </a:cubicBezTo>
                <a:lnTo>
                  <a:pt x="1434547" y="961054"/>
                </a:lnTo>
                <a:lnTo>
                  <a:pt x="1439685" y="955887"/>
                </a:lnTo>
                <a:cubicBezTo>
                  <a:pt x="1791839" y="633932"/>
                  <a:pt x="2278336" y="434799"/>
                  <a:pt x="2815706" y="434799"/>
                </a:cubicBezTo>
                <a:cubicBezTo>
                  <a:pt x="3017220" y="434799"/>
                  <a:pt x="3211580" y="462802"/>
                  <a:pt x="3394383" y="514784"/>
                </a:cubicBezTo>
                <a:lnTo>
                  <a:pt x="3487865" y="546065"/>
                </a:lnTo>
                <a:lnTo>
                  <a:pt x="3589385" y="443944"/>
                </a:lnTo>
                <a:cubicBezTo>
                  <a:pt x="3889406" y="169652"/>
                  <a:pt x="4303879" y="0"/>
                  <a:pt x="4761693" y="0"/>
                </a:cubicBezTo>
                <a:close/>
              </a:path>
            </a:pathLst>
          </a:custGeom>
          <a:gradFill>
            <a:gsLst>
              <a:gs pos="0">
                <a:schemeClr val="accent2">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3" name="任意多边形: 形状 14">
            <a:extLst>
              <a:ext uri="{FF2B5EF4-FFF2-40B4-BE49-F238E27FC236}">
                <a16:creationId xmlns:a16="http://schemas.microsoft.com/office/drawing/2014/main" id="{54E160A2-03DE-4855-B7EE-B08DBCB1CAE6}"/>
              </a:ext>
            </a:extLst>
          </p:cNvPr>
          <p:cNvSpPr/>
          <p:nvPr/>
        </p:nvSpPr>
        <p:spPr>
          <a:xfrm>
            <a:off x="0" y="5421314"/>
            <a:ext cx="12192000" cy="1436687"/>
          </a:xfrm>
          <a:custGeom>
            <a:gdLst>
              <a:gd name="connsiteX0" fmla="*/ 1825119 w 12192000"/>
              <a:gd name="connsiteY0" fmla="*/ 0 h 1445191"/>
              <a:gd name="connsiteX1" fmla="*/ 2676215 w 12192000"/>
              <a:gd name="connsiteY1" fmla="*/ 335498 h 1445191"/>
              <a:gd name="connsiteX2" fmla="*/ 2725007 w 12192000"/>
              <a:gd name="connsiteY2" fmla="*/ 402142 h 1445191"/>
              <a:gd name="connsiteX3" fmla="*/ 2887042 w 12192000"/>
              <a:gd name="connsiteY3" fmla="*/ 336937 h 1445191"/>
              <a:gd name="connsiteX4" fmla="*/ 3286558 w 12192000"/>
              <a:gd name="connsiteY4" fmla="*/ 277137 h 1445191"/>
              <a:gd name="connsiteX5" fmla="*/ 4137654 w 12192000"/>
              <a:gd name="connsiteY5" fmla="*/ 612635 h 1445191"/>
              <a:gd name="connsiteX6" fmla="*/ 4137762 w 12192000"/>
              <a:gd name="connsiteY6" fmla="*/ 612785 h 1445191"/>
              <a:gd name="connsiteX7" fmla="*/ 4173314 w 12192000"/>
              <a:gd name="connsiteY7" fmla="*/ 564223 h 1445191"/>
              <a:gd name="connsiteX8" fmla="*/ 5259074 w 12192000"/>
              <a:gd name="connsiteY8" fmla="*/ 136221 h 1445191"/>
              <a:gd name="connsiteX9" fmla="*/ 5883199 w 12192000"/>
              <a:gd name="connsiteY9" fmla="*/ 253387 h 1445191"/>
              <a:gd name="connsiteX10" fmla="*/ 5937700 w 12192000"/>
              <a:gd name="connsiteY10" fmla="*/ 277935 h 1445191"/>
              <a:gd name="connsiteX11" fmla="*/ 5998970 w 12192000"/>
              <a:gd name="connsiteY11" fmla="*/ 222879 h 1445191"/>
              <a:gd name="connsiteX12" fmla="*/ 6724734 w 12192000"/>
              <a:gd name="connsiteY12" fmla="*/ 0 h 1445191"/>
              <a:gd name="connsiteX13" fmla="*/ 7450498 w 12192000"/>
              <a:gd name="connsiteY13" fmla="*/ 222879 h 1445191"/>
              <a:gd name="connsiteX14" fmla="*/ 7504128 w 12192000"/>
              <a:gd name="connsiteY14" fmla="*/ 271069 h 1445191"/>
              <a:gd name="connsiteX15" fmla="*/ 7515578 w 12192000"/>
              <a:gd name="connsiteY15" fmla="*/ 265911 h 1445191"/>
              <a:gd name="connsiteX16" fmla="*/ 8139707 w 12192000"/>
              <a:gd name="connsiteY16" fmla="*/ 148745 h 1445191"/>
              <a:gd name="connsiteX17" fmla="*/ 9129790 w 12192000"/>
              <a:gd name="connsiteY17" fmla="*/ 484217 h 1445191"/>
              <a:gd name="connsiteX18" fmla="*/ 9258974 w 12192000"/>
              <a:gd name="connsiteY18" fmla="*/ 615575 h 1445191"/>
              <a:gd name="connsiteX19" fmla="*/ 9261126 w 12192000"/>
              <a:gd name="connsiteY19" fmla="*/ 612634 h 1445191"/>
              <a:gd name="connsiteX20" fmla="*/ 10112222 w 12192000"/>
              <a:gd name="connsiteY20" fmla="*/ 277136 h 1445191"/>
              <a:gd name="connsiteX21" fmla="*/ 10686084 w 12192000"/>
              <a:gd name="connsiteY21" fmla="*/ 407095 h 1445191"/>
              <a:gd name="connsiteX22" fmla="*/ 10698420 w 12192000"/>
              <a:gd name="connsiteY22" fmla="*/ 414641 h 1445191"/>
              <a:gd name="connsiteX23" fmla="*/ 10756361 w 12192000"/>
              <a:gd name="connsiteY23" fmla="*/ 335498 h 1445191"/>
              <a:gd name="connsiteX24" fmla="*/ 11607457 w 12192000"/>
              <a:gd name="connsiteY24" fmla="*/ 0 h 1445191"/>
              <a:gd name="connsiteX25" fmla="*/ 12096693 w 12192000"/>
              <a:gd name="connsiteY25" fmla="*/ 91844 h 1445191"/>
              <a:gd name="connsiteX26" fmla="*/ 12192000 w 12192000"/>
              <a:gd name="connsiteY26" fmla="*/ 135942 h 1445191"/>
              <a:gd name="connsiteX27" fmla="*/ 12192000 w 12192000"/>
              <a:gd name="connsiteY27" fmla="*/ 1445191 h 1445191"/>
              <a:gd name="connsiteX28" fmla="*/ 0 w 12192000"/>
              <a:gd name="connsiteY28" fmla="*/ 1445191 h 1445191"/>
              <a:gd name="connsiteX29" fmla="*/ 0 w 12192000"/>
              <a:gd name="connsiteY29" fmla="*/ 326970 h 1445191"/>
              <a:gd name="connsiteX30" fmla="*/ 2069 w 12192000"/>
              <a:gd name="connsiteY30" fmla="*/ 326409 h 1445191"/>
              <a:gd name="connsiteX31" fmla="*/ 329894 w 12192000"/>
              <a:gd name="connsiteY31" fmla="*/ 289663 h 1445191"/>
              <a:gd name="connsiteX32" fmla="*/ 878628 w 12192000"/>
              <a:gd name="connsiteY32" fmla="*/ 397949 h 1445191"/>
              <a:gd name="connsiteX33" fmla="*/ 914726 w 12192000"/>
              <a:gd name="connsiteY33" fmla="*/ 416495 h 1445191"/>
              <a:gd name="connsiteX34" fmla="*/ 974025 w 12192000"/>
              <a:gd name="connsiteY34" fmla="*/ 335498 h 1445191"/>
              <a:gd name="connsiteX35" fmla="*/ 1825119 w 12192000"/>
              <a:gd name="connsiteY35" fmla="*/ 0 h 144519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1445191">
                <a:moveTo>
                  <a:pt x="1825119" y="0"/>
                </a:moveTo>
                <a:cubicBezTo>
                  <a:pt x="2179406" y="0"/>
                  <a:pt x="2491766" y="133083"/>
                  <a:pt x="2676215" y="335498"/>
                </a:cubicBezTo>
                <a:lnTo>
                  <a:pt x="2725007" y="402142"/>
                </a:lnTo>
                <a:lnTo>
                  <a:pt x="2887042" y="336937"/>
                </a:lnTo>
                <a:cubicBezTo>
                  <a:pt x="3009837" y="298430"/>
                  <a:pt x="3144843" y="277137"/>
                  <a:pt x="3286558" y="277137"/>
                </a:cubicBezTo>
                <a:cubicBezTo>
                  <a:pt x="3640842" y="277137"/>
                  <a:pt x="3953203" y="410220"/>
                  <a:pt x="4137654" y="612635"/>
                </a:cubicBezTo>
                <a:lnTo>
                  <a:pt x="4137762" y="612785"/>
                </a:lnTo>
                <a:lnTo>
                  <a:pt x="4173314" y="564223"/>
                </a:lnTo>
                <a:cubicBezTo>
                  <a:pt x="4408621" y="305997"/>
                  <a:pt x="4807103" y="136221"/>
                  <a:pt x="5259074" y="136221"/>
                </a:cubicBezTo>
                <a:cubicBezTo>
                  <a:pt x="5485056" y="136221"/>
                  <a:pt x="5697670" y="178665"/>
                  <a:pt x="5883199" y="253387"/>
                </a:cubicBezTo>
                <a:lnTo>
                  <a:pt x="5937700" y="277935"/>
                </a:lnTo>
                <a:lnTo>
                  <a:pt x="5998970" y="222879"/>
                </a:lnTo>
                <a:cubicBezTo>
                  <a:pt x="6184708" y="85173"/>
                  <a:pt x="6441306" y="0"/>
                  <a:pt x="6724734" y="0"/>
                </a:cubicBezTo>
                <a:cubicBezTo>
                  <a:pt x="7008162" y="0"/>
                  <a:pt x="7264760" y="85173"/>
                  <a:pt x="7450498" y="222879"/>
                </a:cubicBezTo>
                <a:lnTo>
                  <a:pt x="7504128" y="271069"/>
                </a:lnTo>
                <a:lnTo>
                  <a:pt x="7515578" y="265911"/>
                </a:lnTo>
                <a:cubicBezTo>
                  <a:pt x="7701109" y="191189"/>
                  <a:pt x="7913723" y="148745"/>
                  <a:pt x="8139707" y="148745"/>
                </a:cubicBezTo>
                <a:cubicBezTo>
                  <a:pt x="8535178" y="148745"/>
                  <a:pt x="8889702" y="278730"/>
                  <a:pt x="9129790" y="484217"/>
                </a:cubicBezTo>
                <a:lnTo>
                  <a:pt x="9258974" y="615575"/>
                </a:lnTo>
                <a:lnTo>
                  <a:pt x="9261126" y="612634"/>
                </a:lnTo>
                <a:cubicBezTo>
                  <a:pt x="9445576" y="410219"/>
                  <a:pt x="9757936" y="277136"/>
                  <a:pt x="10112222" y="277136"/>
                </a:cubicBezTo>
                <a:cubicBezTo>
                  <a:pt x="10324793" y="277136"/>
                  <a:pt x="10522273" y="325046"/>
                  <a:pt x="10686084" y="407095"/>
                </a:cubicBezTo>
                <a:lnTo>
                  <a:pt x="10698420" y="414641"/>
                </a:lnTo>
                <a:lnTo>
                  <a:pt x="10756361" y="335498"/>
                </a:lnTo>
                <a:cubicBezTo>
                  <a:pt x="10940811" y="133083"/>
                  <a:pt x="11253171" y="0"/>
                  <a:pt x="11607457" y="0"/>
                </a:cubicBezTo>
                <a:cubicBezTo>
                  <a:pt x="11784600" y="0"/>
                  <a:pt x="11951262" y="33271"/>
                  <a:pt x="12096693" y="91844"/>
                </a:cubicBezTo>
                <a:lnTo>
                  <a:pt x="12192000" y="135942"/>
                </a:lnTo>
                <a:lnTo>
                  <a:pt x="12192000" y="1445191"/>
                </a:lnTo>
                <a:lnTo>
                  <a:pt x="0" y="1445191"/>
                </a:lnTo>
                <a:lnTo>
                  <a:pt x="0" y="326970"/>
                </a:lnTo>
                <a:lnTo>
                  <a:pt x="2069" y="326409"/>
                </a:lnTo>
                <a:cubicBezTo>
                  <a:pt x="105629" y="302528"/>
                  <a:pt x="215735" y="289663"/>
                  <a:pt x="329894" y="289663"/>
                </a:cubicBezTo>
                <a:cubicBezTo>
                  <a:pt x="529672" y="289663"/>
                  <a:pt x="717038" y="329061"/>
                  <a:pt x="878628" y="397949"/>
                </a:cubicBezTo>
                <a:lnTo>
                  <a:pt x="914726" y="416495"/>
                </a:lnTo>
                <a:lnTo>
                  <a:pt x="974025" y="335498"/>
                </a:lnTo>
                <a:cubicBezTo>
                  <a:pt x="1158473" y="133083"/>
                  <a:pt x="1470835" y="0"/>
                  <a:pt x="1825119" y="0"/>
                </a:cubicBezTo>
                <a:close/>
              </a:path>
            </a:pathLst>
          </a:custGeom>
          <a:gradFill>
            <a:gsLst>
              <a:gs pos="0">
                <a:schemeClr val="accent2">
                  <a:alpha val="51000"/>
                </a:schemeClr>
              </a:gs>
              <a:gs pos="100000">
                <a:schemeClr val="accent2">
                  <a:alpha val="3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任意多边形: 形状 15">
            <a:extLst>
              <a:ext uri="{FF2B5EF4-FFF2-40B4-BE49-F238E27FC236}">
                <a16:creationId xmlns:a16="http://schemas.microsoft.com/office/drawing/2014/main" id="{C4C917C3-6501-4A1A-8F0A-FA41A1EFAFDA}"/>
              </a:ext>
            </a:extLst>
          </p:cNvPr>
          <p:cNvSpPr/>
          <p:nvPr/>
        </p:nvSpPr>
        <p:spPr>
          <a:xfrm>
            <a:off x="0" y="5722938"/>
            <a:ext cx="12192000" cy="1135062"/>
          </a:xfrm>
          <a:custGeom>
            <a:gdLst>
              <a:gd name="connsiteX0" fmla="*/ 4165443 w 12192000"/>
              <a:gd name="connsiteY0" fmla="*/ 0 h 1133339"/>
              <a:gd name="connsiteX1" fmla="*/ 4793789 w 12192000"/>
              <a:gd name="connsiteY1" fmla="*/ 268294 h 1133339"/>
              <a:gd name="connsiteX2" fmla="*/ 4822897 w 12192000"/>
              <a:gd name="connsiteY2" fmla="*/ 311359 h 1133339"/>
              <a:gd name="connsiteX3" fmla="*/ 4850903 w 12192000"/>
              <a:gd name="connsiteY3" fmla="*/ 309092 h 1133339"/>
              <a:gd name="connsiteX4" fmla="*/ 5389486 w 12192000"/>
              <a:gd name="connsiteY4" fmla="*/ 539058 h 1133339"/>
              <a:gd name="connsiteX5" fmla="*/ 5423004 w 12192000"/>
              <a:gd name="connsiteY5" fmla="*/ 588645 h 1133339"/>
              <a:gd name="connsiteX6" fmla="*/ 5512341 w 12192000"/>
              <a:gd name="connsiteY6" fmla="*/ 549703 h 1133339"/>
              <a:gd name="connsiteX7" fmla="*/ 5765161 w 12192000"/>
              <a:gd name="connsiteY7" fmla="*/ 508714 h 1133339"/>
              <a:gd name="connsiteX8" fmla="*/ 5820259 w 12192000"/>
              <a:gd name="connsiteY8" fmla="*/ 512618 h 1133339"/>
              <a:gd name="connsiteX9" fmla="*/ 5859170 w 12192000"/>
              <a:gd name="connsiteY9" fmla="*/ 474742 h 1133339"/>
              <a:gd name="connsiteX10" fmla="*/ 6318443 w 12192000"/>
              <a:gd name="connsiteY10" fmla="*/ 321971 h 1133339"/>
              <a:gd name="connsiteX11" fmla="*/ 6571261 w 12192000"/>
              <a:gd name="connsiteY11" fmla="*/ 362960 h 1133339"/>
              <a:gd name="connsiteX12" fmla="*/ 6669499 w 12192000"/>
              <a:gd name="connsiteY12" fmla="*/ 405780 h 1133339"/>
              <a:gd name="connsiteX13" fmla="*/ 6680980 w 12192000"/>
              <a:gd name="connsiteY13" fmla="*/ 398172 h 1133339"/>
              <a:gd name="connsiteX14" fmla="*/ 7044125 w 12192000"/>
              <a:gd name="connsiteY14" fmla="*/ 309092 h 1133339"/>
              <a:gd name="connsiteX15" fmla="*/ 7503396 w 12192000"/>
              <a:gd name="connsiteY15" fmla="*/ 461863 h 1133339"/>
              <a:gd name="connsiteX16" fmla="*/ 7549263 w 12192000"/>
              <a:gd name="connsiteY16" fmla="*/ 506507 h 1133339"/>
              <a:gd name="connsiteX17" fmla="*/ 7557270 w 12192000"/>
              <a:gd name="connsiteY17" fmla="*/ 501203 h 1133339"/>
              <a:gd name="connsiteX18" fmla="*/ 7920415 w 12192000"/>
              <a:gd name="connsiteY18" fmla="*/ 412123 h 1133339"/>
              <a:gd name="connsiteX19" fmla="*/ 8518883 w 12192000"/>
              <a:gd name="connsiteY19" fmla="*/ 730689 h 1133339"/>
              <a:gd name="connsiteX20" fmla="*/ 8523397 w 12192000"/>
              <a:gd name="connsiteY20" fmla="*/ 742369 h 1133339"/>
              <a:gd name="connsiteX21" fmla="*/ 8530242 w 12192000"/>
              <a:gd name="connsiteY21" fmla="*/ 732242 h 1133339"/>
              <a:gd name="connsiteX22" fmla="*/ 9068825 w 12192000"/>
              <a:gd name="connsiteY22" fmla="*/ 502276 h 1133339"/>
              <a:gd name="connsiteX23" fmla="*/ 9292147 w 12192000"/>
              <a:gd name="connsiteY23" fmla="*/ 533926 h 1133339"/>
              <a:gd name="connsiteX24" fmla="*/ 9381057 w 12192000"/>
              <a:gd name="connsiteY24" fmla="*/ 567236 h 1133339"/>
              <a:gd name="connsiteX25" fmla="*/ 9408408 w 12192000"/>
              <a:gd name="connsiteY25" fmla="*/ 526771 h 1133339"/>
              <a:gd name="connsiteX26" fmla="*/ 9788804 w 12192000"/>
              <a:gd name="connsiteY26" fmla="*/ 364348 h 1133339"/>
              <a:gd name="connsiteX27" fmla="*/ 10169201 w 12192000"/>
              <a:gd name="connsiteY27" fmla="*/ 526771 h 1133339"/>
              <a:gd name="connsiteX28" fmla="*/ 10193126 w 12192000"/>
              <a:gd name="connsiteY28" fmla="*/ 562169 h 1133339"/>
              <a:gd name="connsiteX29" fmla="*/ 10221725 w 12192000"/>
              <a:gd name="connsiteY29" fmla="*/ 549703 h 1133339"/>
              <a:gd name="connsiteX30" fmla="*/ 10474543 w 12192000"/>
              <a:gd name="connsiteY30" fmla="*/ 508714 h 1133339"/>
              <a:gd name="connsiteX31" fmla="*/ 11030020 w 12192000"/>
              <a:gd name="connsiteY31" fmla="*/ 759843 h 1133339"/>
              <a:gd name="connsiteX32" fmla="*/ 11042281 w 12192000"/>
              <a:gd name="connsiteY32" fmla="*/ 779672 h 1133339"/>
              <a:gd name="connsiteX33" fmla="*/ 11058727 w 12192000"/>
              <a:gd name="connsiteY33" fmla="*/ 737128 h 1133339"/>
              <a:gd name="connsiteX34" fmla="*/ 11657193 w 12192000"/>
              <a:gd name="connsiteY34" fmla="*/ 418562 h 1133339"/>
              <a:gd name="connsiteX35" fmla="*/ 11910011 w 12192000"/>
              <a:gd name="connsiteY35" fmla="*/ 459551 h 1133339"/>
              <a:gd name="connsiteX36" fmla="*/ 12013158 w 12192000"/>
              <a:gd name="connsiteY36" fmla="*/ 504512 h 1133339"/>
              <a:gd name="connsiteX37" fmla="*/ 12070208 w 12192000"/>
              <a:gd name="connsiteY37" fmla="*/ 448985 h 1133339"/>
              <a:gd name="connsiteX38" fmla="*/ 12166333 w 12192000"/>
              <a:gd name="connsiteY38" fmla="*/ 385294 h 1133339"/>
              <a:gd name="connsiteX39" fmla="*/ 12192000 w 12192000"/>
              <a:gd name="connsiteY39" fmla="*/ 374106 h 1133339"/>
              <a:gd name="connsiteX40" fmla="*/ 12192000 w 12192000"/>
              <a:gd name="connsiteY40" fmla="*/ 1133339 h 1133339"/>
              <a:gd name="connsiteX41" fmla="*/ 0 w 12192000"/>
              <a:gd name="connsiteY41" fmla="*/ 1133339 h 1133339"/>
              <a:gd name="connsiteX42" fmla="*/ 0 w 12192000"/>
              <a:gd name="connsiteY42" fmla="*/ 486996 h 1133339"/>
              <a:gd name="connsiteX43" fmla="*/ 71 w 12192000"/>
              <a:gd name="connsiteY43" fmla="*/ 486956 h 1133339"/>
              <a:gd name="connsiteX44" fmla="*/ 336420 w 12192000"/>
              <a:gd name="connsiteY44" fmla="*/ 418562 h 1133339"/>
              <a:gd name="connsiteX45" fmla="*/ 611086 w 12192000"/>
              <a:gd name="connsiteY45" fmla="*/ 463094 h 1133339"/>
              <a:gd name="connsiteX46" fmla="*/ 684818 w 12192000"/>
              <a:gd name="connsiteY46" fmla="*/ 495232 h 1133339"/>
              <a:gd name="connsiteX47" fmla="*/ 719102 w 12192000"/>
              <a:gd name="connsiteY47" fmla="*/ 461863 h 1133339"/>
              <a:gd name="connsiteX48" fmla="*/ 1178373 w 12192000"/>
              <a:gd name="connsiteY48" fmla="*/ 309092 h 1133339"/>
              <a:gd name="connsiteX49" fmla="*/ 1431191 w 12192000"/>
              <a:gd name="connsiteY49" fmla="*/ 350081 h 1133339"/>
              <a:gd name="connsiteX50" fmla="*/ 1535098 w 12192000"/>
              <a:gd name="connsiteY50" fmla="*/ 395372 h 1133339"/>
              <a:gd name="connsiteX51" fmla="*/ 1601328 w 12192000"/>
              <a:gd name="connsiteY51" fmla="*/ 366503 h 1133339"/>
              <a:gd name="connsiteX52" fmla="*/ 1875994 w 12192000"/>
              <a:gd name="connsiteY52" fmla="*/ 321971 h 1133339"/>
              <a:gd name="connsiteX53" fmla="*/ 2526182 w 12192000"/>
              <a:gd name="connsiteY53" fmla="*/ 668067 h 1133339"/>
              <a:gd name="connsiteX54" fmla="*/ 2552597 w 12192000"/>
              <a:gd name="connsiteY54" fmla="*/ 736404 h 1133339"/>
              <a:gd name="connsiteX55" fmla="*/ 2571015 w 12192000"/>
              <a:gd name="connsiteY55" fmla="*/ 731813 h 1133339"/>
              <a:gd name="connsiteX56" fmla="*/ 2701915 w 12192000"/>
              <a:gd name="connsiteY56" fmla="*/ 721216 h 1133339"/>
              <a:gd name="connsiteX57" fmla="*/ 2724369 w 12192000"/>
              <a:gd name="connsiteY57" fmla="*/ 722353 h 1133339"/>
              <a:gd name="connsiteX58" fmla="*/ 2760974 w 12192000"/>
              <a:gd name="connsiteY58" fmla="*/ 627658 h 1133339"/>
              <a:gd name="connsiteX59" fmla="*/ 3359439 w 12192000"/>
              <a:gd name="connsiteY59" fmla="*/ 309092 h 1133339"/>
              <a:gd name="connsiteX60" fmla="*/ 3490338 w 12192000"/>
              <a:gd name="connsiteY60" fmla="*/ 319689 h 1133339"/>
              <a:gd name="connsiteX61" fmla="*/ 3500624 w 12192000"/>
              <a:gd name="connsiteY61" fmla="*/ 322253 h 1133339"/>
              <a:gd name="connsiteX62" fmla="*/ 3537095 w 12192000"/>
              <a:gd name="connsiteY62" fmla="*/ 268294 h 1133339"/>
              <a:gd name="connsiteX63" fmla="*/ 4165443 w 12192000"/>
              <a:gd name="connsiteY63" fmla="*/ 0 h 11333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192000" h="1133339">
                <a:moveTo>
                  <a:pt x="4165443" y="0"/>
                </a:moveTo>
                <a:cubicBezTo>
                  <a:pt x="4427005" y="0"/>
                  <a:pt x="4657616" y="106424"/>
                  <a:pt x="4793789" y="268294"/>
                </a:cubicBezTo>
                <a:lnTo>
                  <a:pt x="4822897" y="311359"/>
                </a:lnTo>
                <a:lnTo>
                  <a:pt x="4850903" y="309092"/>
                </a:lnTo>
                <a:cubicBezTo>
                  <a:pt x="5075099" y="309092"/>
                  <a:pt x="5272766" y="400313"/>
                  <a:pt x="5389486" y="539058"/>
                </a:cubicBezTo>
                <a:lnTo>
                  <a:pt x="5423004" y="588645"/>
                </a:lnTo>
                <a:lnTo>
                  <a:pt x="5512341" y="549703"/>
                </a:lnTo>
                <a:cubicBezTo>
                  <a:pt x="5590047" y="523309"/>
                  <a:pt x="5675481" y="508714"/>
                  <a:pt x="5765161" y="508714"/>
                </a:cubicBezTo>
                <a:lnTo>
                  <a:pt x="5820259" y="512618"/>
                </a:lnTo>
                <a:lnTo>
                  <a:pt x="5859170" y="474742"/>
                </a:lnTo>
                <a:cubicBezTo>
                  <a:pt x="5976709" y="380352"/>
                  <a:pt x="6139086" y="321971"/>
                  <a:pt x="6318443" y="321971"/>
                </a:cubicBezTo>
                <a:cubicBezTo>
                  <a:pt x="6408121" y="321971"/>
                  <a:pt x="6493555" y="336566"/>
                  <a:pt x="6571261" y="362960"/>
                </a:cubicBezTo>
                <a:lnTo>
                  <a:pt x="6669499" y="405780"/>
                </a:lnTo>
                <a:lnTo>
                  <a:pt x="6680980" y="398172"/>
                </a:lnTo>
                <a:cubicBezTo>
                  <a:pt x="6784641" y="341931"/>
                  <a:pt x="6909609" y="309092"/>
                  <a:pt x="7044125" y="309092"/>
                </a:cubicBezTo>
                <a:cubicBezTo>
                  <a:pt x="7223481" y="309092"/>
                  <a:pt x="7385858" y="367473"/>
                  <a:pt x="7503396" y="461863"/>
                </a:cubicBezTo>
                <a:lnTo>
                  <a:pt x="7549263" y="506507"/>
                </a:lnTo>
                <a:lnTo>
                  <a:pt x="7557270" y="501203"/>
                </a:lnTo>
                <a:cubicBezTo>
                  <a:pt x="7660931" y="444962"/>
                  <a:pt x="7785899" y="412123"/>
                  <a:pt x="7920415" y="412123"/>
                </a:cubicBezTo>
                <a:cubicBezTo>
                  <a:pt x="8189451" y="412123"/>
                  <a:pt x="8420281" y="543481"/>
                  <a:pt x="8518883" y="730689"/>
                </a:cubicBezTo>
                <a:lnTo>
                  <a:pt x="8523397" y="742369"/>
                </a:lnTo>
                <a:lnTo>
                  <a:pt x="8530242" y="732242"/>
                </a:lnTo>
                <a:cubicBezTo>
                  <a:pt x="8646964" y="593497"/>
                  <a:pt x="8844630" y="502276"/>
                  <a:pt x="9068825" y="502276"/>
                </a:cubicBezTo>
                <a:cubicBezTo>
                  <a:pt x="9147294" y="502276"/>
                  <a:pt x="9222512" y="513450"/>
                  <a:pt x="9292147" y="533926"/>
                </a:cubicBezTo>
                <a:lnTo>
                  <a:pt x="9381057" y="567236"/>
                </a:lnTo>
                <a:lnTo>
                  <a:pt x="9408408" y="526771"/>
                </a:lnTo>
                <a:cubicBezTo>
                  <a:pt x="9490847" y="428776"/>
                  <a:pt x="9630456" y="364348"/>
                  <a:pt x="9788804" y="364348"/>
                </a:cubicBezTo>
                <a:cubicBezTo>
                  <a:pt x="9947151" y="364348"/>
                  <a:pt x="10086761" y="428776"/>
                  <a:pt x="10169201" y="526771"/>
                </a:cubicBezTo>
                <a:lnTo>
                  <a:pt x="10193126" y="562169"/>
                </a:lnTo>
                <a:lnTo>
                  <a:pt x="10221725" y="549703"/>
                </a:lnTo>
                <a:cubicBezTo>
                  <a:pt x="10299432" y="523309"/>
                  <a:pt x="10384865" y="508714"/>
                  <a:pt x="10474543" y="508714"/>
                </a:cubicBezTo>
                <a:cubicBezTo>
                  <a:pt x="10709949" y="508714"/>
                  <a:pt x="10916105" y="609285"/>
                  <a:pt x="11030020" y="759843"/>
                </a:cubicBezTo>
                <a:lnTo>
                  <a:pt x="11042281" y="779672"/>
                </a:lnTo>
                <a:lnTo>
                  <a:pt x="11058727" y="737128"/>
                </a:lnTo>
                <a:cubicBezTo>
                  <a:pt x="11157327" y="549920"/>
                  <a:pt x="11388158" y="418562"/>
                  <a:pt x="11657193" y="418562"/>
                </a:cubicBezTo>
                <a:cubicBezTo>
                  <a:pt x="11746871" y="418562"/>
                  <a:pt x="11832305" y="433157"/>
                  <a:pt x="11910011" y="459551"/>
                </a:cubicBezTo>
                <a:lnTo>
                  <a:pt x="12013158" y="504512"/>
                </a:lnTo>
                <a:lnTo>
                  <a:pt x="12070208" y="448985"/>
                </a:lnTo>
                <a:cubicBezTo>
                  <a:pt x="12099592" y="425388"/>
                  <a:pt x="12131779" y="404041"/>
                  <a:pt x="12166333" y="385294"/>
                </a:cubicBezTo>
                <a:lnTo>
                  <a:pt x="12192000" y="374106"/>
                </a:lnTo>
                <a:lnTo>
                  <a:pt x="12192000" y="1133339"/>
                </a:lnTo>
                <a:lnTo>
                  <a:pt x="0" y="1133339"/>
                </a:lnTo>
                <a:lnTo>
                  <a:pt x="0" y="486996"/>
                </a:lnTo>
                <a:lnTo>
                  <a:pt x="71" y="486956"/>
                </a:lnTo>
                <a:cubicBezTo>
                  <a:pt x="100055" y="443338"/>
                  <a:pt x="214635" y="418562"/>
                  <a:pt x="336420" y="418562"/>
                </a:cubicBezTo>
                <a:cubicBezTo>
                  <a:pt x="433848" y="418562"/>
                  <a:pt x="526664" y="434418"/>
                  <a:pt x="611086" y="463094"/>
                </a:cubicBezTo>
                <a:lnTo>
                  <a:pt x="684818" y="495232"/>
                </a:lnTo>
                <a:lnTo>
                  <a:pt x="719102" y="461863"/>
                </a:lnTo>
                <a:cubicBezTo>
                  <a:pt x="836640" y="367473"/>
                  <a:pt x="999017" y="309092"/>
                  <a:pt x="1178373" y="309092"/>
                </a:cubicBezTo>
                <a:cubicBezTo>
                  <a:pt x="1268052" y="309092"/>
                  <a:pt x="1353485" y="323687"/>
                  <a:pt x="1431191" y="350081"/>
                </a:cubicBezTo>
                <a:lnTo>
                  <a:pt x="1535098" y="395372"/>
                </a:lnTo>
                <a:lnTo>
                  <a:pt x="1601328" y="366503"/>
                </a:lnTo>
                <a:cubicBezTo>
                  <a:pt x="1685751" y="337827"/>
                  <a:pt x="1778567" y="321971"/>
                  <a:pt x="1875994" y="321971"/>
                </a:cubicBezTo>
                <a:cubicBezTo>
                  <a:pt x="2168280" y="321971"/>
                  <a:pt x="2419060" y="464681"/>
                  <a:pt x="2526182" y="668067"/>
                </a:cubicBezTo>
                <a:lnTo>
                  <a:pt x="2552597" y="736404"/>
                </a:lnTo>
                <a:lnTo>
                  <a:pt x="2571015" y="731813"/>
                </a:lnTo>
                <a:cubicBezTo>
                  <a:pt x="2613296" y="724865"/>
                  <a:pt x="2657074" y="721216"/>
                  <a:pt x="2701915" y="721216"/>
                </a:cubicBezTo>
                <a:lnTo>
                  <a:pt x="2724369" y="722353"/>
                </a:lnTo>
                <a:lnTo>
                  <a:pt x="2760974" y="627658"/>
                </a:lnTo>
                <a:cubicBezTo>
                  <a:pt x="2859573" y="440450"/>
                  <a:pt x="3090405" y="309092"/>
                  <a:pt x="3359439" y="309092"/>
                </a:cubicBezTo>
                <a:cubicBezTo>
                  <a:pt x="3404279" y="309092"/>
                  <a:pt x="3448056" y="312741"/>
                  <a:pt x="3490338" y="319689"/>
                </a:cubicBezTo>
                <a:lnTo>
                  <a:pt x="3500624" y="322253"/>
                </a:lnTo>
                <a:lnTo>
                  <a:pt x="3537095" y="268294"/>
                </a:lnTo>
                <a:cubicBezTo>
                  <a:pt x="3673270" y="106424"/>
                  <a:pt x="3903880" y="0"/>
                  <a:pt x="416544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5" name="任意多边形 30">
            <a:extLst>
              <a:ext uri="{FF2B5EF4-FFF2-40B4-BE49-F238E27FC236}">
                <a16:creationId xmlns:a16="http://schemas.microsoft.com/office/drawing/2014/main" id="{CF3D7FD2-50F0-476C-9564-3BB6787DC191}"/>
              </a:ext>
            </a:extLst>
          </p:cNvPr>
          <p:cNvSpPr/>
          <p:nvPr/>
        </p:nvSpPr>
        <p:spPr>
          <a:xfrm rot="20700000" flipH="1">
            <a:off x="5499100" y="1689101"/>
            <a:ext cx="1193800" cy="619125"/>
          </a:xfrm>
          <a:custGeom>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gradFill flip="none" rotWithShape="1">
            <a:gsLst>
              <a:gs pos="100000">
                <a:schemeClr val="accent2">
                  <a:alpha val="50000"/>
                </a:schemeClr>
              </a:gs>
              <a:gs pos="0">
                <a:schemeClr val="accent2"/>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2" name="标题 1"/>
          <p:cNvSpPr>
            <a:spLocks noGrp="1"/>
          </p:cNvSpPr>
          <p:nvPr>
            <p:ph type="title"/>
          </p:nvPr>
        </p:nvSpPr>
        <p:spPr>
          <a:xfrm>
            <a:off x="3581400" y="2591561"/>
            <a:ext cx="5029200" cy="978729"/>
          </a:xfrm>
        </p:spPr>
        <p:txBody>
          <a:bodyPr anchor="b">
            <a:normAutofit/>
          </a:bodyPr>
          <a:lstStyle>
            <a:lvl1pPr algn="ctr">
              <a:defRPr sz="4800">
                <a:solidFill>
                  <a:schemeClr val="bg1"/>
                </a:solidFill>
              </a:defRPr>
            </a:lvl1pPr>
          </a:lstStyle>
          <a:p>
            <a:r>
              <a:rPr lang="zh-CN" altLang="en-US" noProof="1"/>
              <a:t>单击此处编辑母版标题样式</a:t>
            </a:r>
          </a:p>
        </p:txBody>
      </p:sp>
      <p:sp>
        <p:nvSpPr>
          <p:cNvPr id="18" name="内容占位符 17"/>
          <p:cNvSpPr>
            <a:spLocks noGrp="1"/>
          </p:cNvSpPr>
          <p:nvPr>
            <p:ph sz="quarter" idx="13"/>
          </p:nvPr>
        </p:nvSpPr>
        <p:spPr>
          <a:xfrm>
            <a:off x="3581400" y="3610929"/>
            <a:ext cx="5029200" cy="461665"/>
          </a:xfrm>
        </p:spPr>
        <p:txBody>
          <a:bodyPr>
            <a:normAutofit/>
          </a:bodyPr>
          <a:lstStyle>
            <a:lvl1pPr marL="0" indent="0" algn="ctr">
              <a:buNone/>
              <a:defRPr sz="2000">
                <a:solidFill>
                  <a:schemeClr val="bg1"/>
                </a:solidFill>
              </a:defRPr>
            </a:lvl1pPr>
          </a:lstStyle>
          <a:p>
            <a:pPr lvl="0"/>
            <a:r>
              <a:rPr lang="zh-CN" altLang="en-US" noProof="1"/>
              <a:t>单击此处编辑母版文本样式</a:t>
            </a:r>
          </a:p>
        </p:txBody>
      </p:sp>
      <p:sp>
        <p:nvSpPr>
          <p:cNvPr id="16" name="日期占位符 2">
            <a:extLst>
              <a:ext uri="{FF2B5EF4-FFF2-40B4-BE49-F238E27FC236}">
                <a16:creationId xmlns:a16="http://schemas.microsoft.com/office/drawing/2014/main" id="{117DE6E4-8D9C-47D3-9A79-391D5E59B573}"/>
              </a:ext>
            </a:extLst>
          </p:cNvPr>
          <p:cNvSpPr>
            <a:spLocks noGrp="1"/>
          </p:cNvSpPr>
          <p:nvPr>
            <p:ph type="dt" sz="half" idx="14"/>
          </p:nvPr>
        </p:nvSpPr>
        <p:spPr/>
        <p:txBody>
          <a:bodyPr/>
          <a:lstStyle>
            <a:lvl1pPr>
              <a:defRPr sz="1200"/>
            </a:lvl1pPr>
          </a:lstStyle>
          <a:p>
            <a:pPr>
              <a:defRPr/>
            </a:pPr>
            <a:endParaRPr lang="zh-CN" altLang="en-US"/>
          </a:p>
        </p:txBody>
      </p:sp>
      <p:sp>
        <p:nvSpPr>
          <p:cNvPr id="17" name="页脚占位符 3">
            <a:extLst>
              <a:ext uri="{FF2B5EF4-FFF2-40B4-BE49-F238E27FC236}">
                <a16:creationId xmlns:a16="http://schemas.microsoft.com/office/drawing/2014/main" id="{4B40F4E3-8BC7-4382-9D28-D07FE7A77C5F}"/>
              </a:ext>
            </a:extLst>
          </p:cNvPr>
          <p:cNvSpPr>
            <a:spLocks noGrp="1"/>
          </p:cNvSpPr>
          <p:nvPr>
            <p:ph type="ftr" sz="quarter" idx="15"/>
          </p:nvPr>
        </p:nvSpPr>
        <p:spPr/>
        <p:txBody>
          <a:bodyPr/>
          <a:lstStyle>
            <a:lvl1pPr>
              <a:defRPr sz="1200"/>
            </a:lvl1pPr>
          </a:lstStyle>
          <a:p>
            <a:pPr>
              <a:defRPr/>
            </a:pPr>
            <a:endParaRPr lang="zh-CN" altLang="en-US"/>
          </a:p>
        </p:txBody>
      </p:sp>
      <p:sp>
        <p:nvSpPr>
          <p:cNvPr id="19" name="灯片编号占位符 4">
            <a:extLst>
              <a:ext uri="{FF2B5EF4-FFF2-40B4-BE49-F238E27FC236}">
                <a16:creationId xmlns:a16="http://schemas.microsoft.com/office/drawing/2014/main" id="{035FD8F1-44EB-4E51-A624-3C7FBB38DAF1}"/>
              </a:ext>
            </a:extLst>
          </p:cNvPr>
          <p:cNvSpPr>
            <a:spLocks noGrp="1"/>
          </p:cNvSpPr>
          <p:nvPr>
            <p:ph type="sldNum" sz="quarter" idx="16"/>
          </p:nvPr>
        </p:nvSpPr>
        <p:spPr/>
        <p:txBody>
          <a:bodyPr/>
          <a:lstStyle>
            <a:lvl1pPr>
              <a:defRPr/>
            </a:lvl1pPr>
          </a:lstStyle>
          <a:p>
            <a:fld id="{CDBDE48E-EDB8-4969-843B-9025C698A8F3}" type="slidenum">
              <a:rPr lang="zh-CN" altLang="en-US"/>
              <a:t>‹#›</a:t>
            </a:fld>
            <a:endParaRPr lang="zh-CN" altLang="en-US"/>
          </a:p>
        </p:txBody>
      </p:sp>
    </p:spTree>
    <p:extLst>
      <p:ext uri="{BB962C8B-B14F-4D97-AF65-F5344CB8AC3E}">
        <p14:creationId xmlns:p14="http://schemas.microsoft.com/office/powerpoint/2010/main" val="3856677383"/>
      </p:ext>
    </p:extLst>
  </p:cSld>
  <p:clrMapOvr>
    <a:masterClrMapping/>
  </p:clrMapOvr>
  <p:transition/>
  <p:timing/>
</p:sldLayout>
</file>

<file path=ppt/slideLayouts/slideLayout1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3">
            <a:extLst>
              <a:ext uri="{FF2B5EF4-FFF2-40B4-BE49-F238E27FC236}">
                <a16:creationId xmlns:a16="http://schemas.microsoft.com/office/drawing/2014/main" id="{862391A0-0EC9-44BB-9D02-D212728CB452}"/>
              </a:ext>
            </a:extLst>
          </p:cNvPr>
          <p:cNvSpPr>
            <a:spLocks noGrp="1"/>
          </p:cNvSpPr>
          <p:nvPr>
            <p:ph type="dt" sz="half" idx="10"/>
          </p:nvPr>
        </p:nvSpPr>
        <p:spPr/>
        <p:txBody>
          <a:bodyPr/>
          <a:lstStyle>
            <a:lvl1pPr>
              <a:defRPr/>
            </a:lvl1pPr>
          </a:lstStyle>
          <a:p>
            <a:pPr>
              <a:defRPr/>
            </a:pPr>
            <a:endParaRPr lang="zh-CN" altLang="en-US"/>
          </a:p>
        </p:txBody>
      </p:sp>
      <p:sp>
        <p:nvSpPr>
          <p:cNvPr id="3" name="页脚占位符 4">
            <a:extLst>
              <a:ext uri="{FF2B5EF4-FFF2-40B4-BE49-F238E27FC236}">
                <a16:creationId xmlns:a16="http://schemas.microsoft.com/office/drawing/2014/main" id="{A0EDD3A2-27C3-4CE8-8AF3-FC4BFACB1BD0}"/>
              </a:ext>
            </a:extLst>
          </p:cNvPr>
          <p:cNvSpPr>
            <a:spLocks noGrp="1"/>
          </p:cNvSpPr>
          <p:nvPr>
            <p:ph type="ftr" sz="quarter" idx="11"/>
          </p:nvPr>
        </p:nvSpPr>
        <p:spPr/>
        <p:txBody>
          <a:bodyPr/>
          <a:lstStyle>
            <a:lvl1pPr>
              <a:defRPr/>
            </a:lvl1pPr>
          </a:lstStyle>
          <a:p>
            <a:pPr>
              <a:defRPr/>
            </a:pPr>
            <a:endParaRPr lang="zh-CN" altLang="en-US"/>
          </a:p>
        </p:txBody>
      </p:sp>
      <p:sp>
        <p:nvSpPr>
          <p:cNvPr id="4" name="灯片编号占位符 5">
            <a:extLst>
              <a:ext uri="{FF2B5EF4-FFF2-40B4-BE49-F238E27FC236}">
                <a16:creationId xmlns:a16="http://schemas.microsoft.com/office/drawing/2014/main" id="{1CAEF1EC-72A5-463B-8305-7497B0467B9A}"/>
              </a:ext>
            </a:extLst>
          </p:cNvPr>
          <p:cNvSpPr>
            <a:spLocks noGrp="1"/>
          </p:cNvSpPr>
          <p:nvPr>
            <p:ph type="sldNum" sz="quarter" idx="12"/>
          </p:nvPr>
        </p:nvSpPr>
        <p:spPr/>
        <p:txBody>
          <a:bodyPr/>
          <a:lstStyle>
            <a:lvl1pPr>
              <a:defRPr/>
            </a:lvl1pPr>
          </a:lstStyle>
          <a:p>
            <a:fld id="{D441F969-CFC7-499A-8808-C3C874A22DA9}" type="slidenum">
              <a:rPr lang="zh-CN" altLang="en-US"/>
              <a:t>‹#›</a:t>
            </a:fld>
            <a:endParaRPr lang="zh-CN" altLang="en-US"/>
          </a:p>
        </p:txBody>
      </p:sp>
    </p:spTree>
    <p:extLst>
      <p:ext uri="{BB962C8B-B14F-4D97-AF65-F5344CB8AC3E}">
        <p14:creationId xmlns:p14="http://schemas.microsoft.com/office/powerpoint/2010/main" val="2443804372"/>
      </p:ext>
    </p:extLst>
  </p:cSld>
  <p:clrMapOvr>
    <a:masterClrMapping/>
  </p:clrMapOvr>
  <p:transition/>
  <p:timing/>
</p:sldLayout>
</file>

<file path=ppt/slideLayouts/slideLayout1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839788" y="711200"/>
            <a:ext cx="4262400" cy="1600200"/>
          </a:xfrm>
        </p:spPr>
        <p:txBody>
          <a:bodyPr anchor="t">
            <a:normAutofit/>
          </a:bodyPr>
          <a:lstStyle>
            <a:lvl1pPr algn="l">
              <a:defRPr sz="3200"/>
            </a:lvl1pPr>
          </a:lstStyle>
          <a:p>
            <a:r>
              <a:rPr lang="zh-CN" altLang="en-US" noProof="1"/>
              <a:t>单击此处编辑母版标题样式</a:t>
            </a:r>
          </a:p>
        </p:txBody>
      </p:sp>
      <p:sp>
        <p:nvSpPr>
          <p:cNvPr id="3" name="图片占位符 2"/>
          <p:cNvSpPr>
            <a:spLocks noGrp="1" noChangeAspect="1"/>
          </p:cNvSpPr>
          <p:nvPr>
            <p:ph type="pic" idx="1"/>
          </p:nvPr>
        </p:nvSpPr>
        <p:spPr>
          <a:xfrm>
            <a:off x="5352521" y="733425"/>
            <a:ext cx="6170400" cy="54036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1"/>
              <a:t>单击图标添加图片</a:t>
            </a:r>
          </a:p>
        </p:txBody>
      </p:sp>
      <p:sp>
        <p:nvSpPr>
          <p:cNvPr id="4" name="文本占位符 3"/>
          <p:cNvSpPr>
            <a:spLocks noGrp="1"/>
          </p:cNvSpPr>
          <p:nvPr>
            <p:ph type="body" sz="half" idx="2"/>
          </p:nvPr>
        </p:nvSpPr>
        <p:spPr>
          <a:xfrm>
            <a:off x="839788" y="2311400"/>
            <a:ext cx="4262400" cy="3811588"/>
          </a:xfrm>
        </p:spPr>
        <p:txBody>
          <a:bodyPr>
            <a:normAutofit/>
          </a:bodyPr>
          <a:lstStyle>
            <a:lvl1pPr marL="0" indent="0">
              <a:buNone/>
              <a:defRPr sz="20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a:t>单击此处编辑母版文本样式</a:t>
            </a:r>
          </a:p>
        </p:txBody>
      </p:sp>
      <p:sp>
        <p:nvSpPr>
          <p:cNvPr id="5" name="日期占位符 4">
            <a:extLst>
              <a:ext uri="{FF2B5EF4-FFF2-40B4-BE49-F238E27FC236}">
                <a16:creationId xmlns:a16="http://schemas.microsoft.com/office/drawing/2014/main" id="{CE70E8D1-72AF-4D83-A7AD-5B5E7FFA312D}"/>
              </a:ext>
            </a:extLst>
          </p:cNvPr>
          <p:cNvSpPr>
            <a:spLocks noGrp="1"/>
          </p:cNvSpPr>
          <p:nvPr>
            <p:ph type="dt" sz="half" idx="10"/>
          </p:nvPr>
        </p:nvSpPr>
        <p:spPr/>
        <p:txBody>
          <a:bodyPr/>
          <a:lstStyle>
            <a:lvl1pPr>
              <a:defRPr sz="1200"/>
            </a:lvl1pPr>
          </a:lstStyle>
          <a:p>
            <a:pPr>
              <a:defRPr/>
            </a:pPr>
            <a:endParaRPr lang="zh-CN" altLang="en-US"/>
          </a:p>
        </p:txBody>
      </p:sp>
      <p:sp>
        <p:nvSpPr>
          <p:cNvPr id="6" name="页脚占位符 5">
            <a:extLst>
              <a:ext uri="{FF2B5EF4-FFF2-40B4-BE49-F238E27FC236}">
                <a16:creationId xmlns:a16="http://schemas.microsoft.com/office/drawing/2014/main" id="{BEB4257B-5742-404F-AA16-F5FB8E09E808}"/>
              </a:ext>
            </a:extLst>
          </p:cNvPr>
          <p:cNvSpPr>
            <a:spLocks noGrp="1"/>
          </p:cNvSpPr>
          <p:nvPr>
            <p:ph type="ftr" sz="quarter" idx="11"/>
          </p:nvPr>
        </p:nvSpPr>
        <p:spPr/>
        <p:txBody>
          <a:bodyPr/>
          <a:lstStyle>
            <a:lvl1pPr>
              <a:defRPr sz="1200"/>
            </a:lvl1pPr>
          </a:lstStyle>
          <a:p>
            <a:pPr>
              <a:defRPr/>
            </a:pPr>
            <a:endParaRPr lang="zh-CN" altLang="en-US"/>
          </a:p>
        </p:txBody>
      </p:sp>
      <p:sp>
        <p:nvSpPr>
          <p:cNvPr id="7" name="灯片编号占位符 6">
            <a:extLst>
              <a:ext uri="{FF2B5EF4-FFF2-40B4-BE49-F238E27FC236}">
                <a16:creationId xmlns:a16="http://schemas.microsoft.com/office/drawing/2014/main" id="{D0456ADC-3E1A-4030-BB35-C4D63EDC3E3E}"/>
              </a:ext>
            </a:extLst>
          </p:cNvPr>
          <p:cNvSpPr>
            <a:spLocks noGrp="1"/>
          </p:cNvSpPr>
          <p:nvPr>
            <p:ph type="sldNum" sz="quarter" idx="12"/>
          </p:nvPr>
        </p:nvSpPr>
        <p:spPr/>
        <p:txBody>
          <a:bodyPr/>
          <a:lstStyle>
            <a:lvl1pPr>
              <a:defRPr/>
            </a:lvl1pPr>
          </a:lstStyle>
          <a:p>
            <a:fld id="{EE8510F3-318B-4643-A1E6-96A8ED4FB8F3}" type="slidenum">
              <a:rPr lang="zh-CN" altLang="en-US"/>
              <a:t>‹#›</a:t>
            </a:fld>
            <a:endParaRPr lang="zh-CN" altLang="en-US"/>
          </a:p>
        </p:txBody>
      </p:sp>
    </p:spTree>
    <p:extLst>
      <p:ext uri="{BB962C8B-B14F-4D97-AF65-F5344CB8AC3E}">
        <p14:creationId xmlns:p14="http://schemas.microsoft.com/office/powerpoint/2010/main" val="1926139250"/>
      </p:ext>
    </p:extLst>
  </p:cSld>
  <p:clrMapOvr>
    <a:masterClrMapping/>
  </p:clrMapOvr>
  <p:transition/>
  <p:timing/>
</p:sldLayout>
</file>

<file path=ppt/slideLayouts/slideLayout1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type="vertTitleAndTx" preserve="1">
  <p:cSld name="竖排标题与文本">
    <p:spTree>
      <p:nvGrpSpPr>
        <p:cNvPr id="1" name=""/>
        <p:cNvGrpSpPr/>
        <p:nvPr/>
      </p:nvGrpSpPr>
      <p:grpSpPr>
        <a:xfrm>
          <a:off x="0" y="0"/>
          <a:ext cx="0" cy="0"/>
        </a:xfrm>
      </p:grpSpPr>
      <p:sp>
        <p:nvSpPr>
          <p:cNvPr id="2" name="竖排标题 1"/>
          <p:cNvSpPr>
            <a:spLocks noGrp="1"/>
          </p:cNvSpPr>
          <p:nvPr>
            <p:ph type="title" orient="vert"/>
          </p:nvPr>
        </p:nvSpPr>
        <p:spPr>
          <a:xfrm>
            <a:off x="9824485" y="365125"/>
            <a:ext cx="1529316" cy="5811838"/>
          </a:xfrm>
        </p:spPr>
        <p:txBody>
          <a:bodyPr vert="eaVert">
            <a:normAutofit/>
          </a:bodyPr>
          <a:lstStyle>
            <a:lvl1pPr>
              <a:defRPr sz="2700"/>
            </a:lvl1pPr>
          </a:lstStyle>
          <a:p>
            <a:r>
              <a:rPr lang="zh-CN" altLang="en-US" noProof="1"/>
              <a:t>单击此处编辑母版标题样式</a:t>
            </a:r>
          </a:p>
        </p:txBody>
      </p:sp>
      <p:sp>
        <p:nvSpPr>
          <p:cNvPr id="3" name="竖排文字占位符 2"/>
          <p:cNvSpPr>
            <a:spLocks noGrp="1"/>
          </p:cNvSpPr>
          <p:nvPr>
            <p:ph type="body" orient="vert" idx="1"/>
          </p:nvPr>
        </p:nvSpPr>
        <p:spPr>
          <a:xfrm>
            <a:off x="838201" y="365125"/>
            <a:ext cx="8879959" cy="5811838"/>
          </a:xfrm>
        </p:spPr>
        <p:txBody>
          <a:bodyPr vert="eaVert">
            <a:normAutofit/>
          </a:bodyPr>
          <a:lstStyle>
            <a:lvl1pPr>
              <a:defRPr sz="2400"/>
            </a:lvl1pPr>
            <a:lvl2pPr>
              <a:defRPr sz="2000"/>
            </a:lvl2pPr>
            <a:lvl3pPr>
              <a:defRPr sz="1800"/>
            </a:lvl3pPr>
            <a:lvl4pPr>
              <a:defRPr sz="1800"/>
            </a:lvl4pPr>
            <a:lvl5pPr>
              <a:defRPr sz="1800"/>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id="{D13E3C69-A165-4FCE-8913-7C26B31973CE}"/>
              </a:ext>
            </a:extLst>
          </p:cNvPr>
          <p:cNvSpPr>
            <a:spLocks noGrp="1"/>
          </p:cNvSpPr>
          <p:nvPr>
            <p:ph type="dt" sz="half" idx="10"/>
          </p:nvPr>
        </p:nvSpPr>
        <p:spPr/>
        <p:txBody>
          <a:bodyPr/>
          <a:lstStyle>
            <a:lvl1pPr>
              <a:defRPr sz="1200"/>
            </a:lvl1pPr>
          </a:lstStyle>
          <a:p>
            <a:pPr>
              <a:defRPr/>
            </a:pPr>
            <a:endParaRPr lang="zh-CN" altLang="en-US"/>
          </a:p>
        </p:txBody>
      </p:sp>
      <p:sp>
        <p:nvSpPr>
          <p:cNvPr id="5" name="页脚占位符 4">
            <a:extLst>
              <a:ext uri="{FF2B5EF4-FFF2-40B4-BE49-F238E27FC236}">
                <a16:creationId xmlns:a16="http://schemas.microsoft.com/office/drawing/2014/main" id="{84695BE0-15A9-49C0-A513-BB52C3371D66}"/>
              </a:ext>
            </a:extLst>
          </p:cNvPr>
          <p:cNvSpPr>
            <a:spLocks noGrp="1"/>
          </p:cNvSpPr>
          <p:nvPr>
            <p:ph type="ftr" sz="quarter" idx="11"/>
          </p:nvPr>
        </p:nvSpPr>
        <p:spPr/>
        <p:txBody>
          <a:bodyPr/>
          <a:lstStyle>
            <a:lvl1pPr>
              <a:defRPr sz="1200"/>
            </a:lvl1pPr>
          </a:lstStyle>
          <a:p>
            <a:pPr>
              <a:defRPr/>
            </a:pPr>
            <a:endParaRPr lang="zh-CN" altLang="en-US"/>
          </a:p>
        </p:txBody>
      </p:sp>
      <p:sp>
        <p:nvSpPr>
          <p:cNvPr id="6" name="灯片编号占位符 5">
            <a:extLst>
              <a:ext uri="{FF2B5EF4-FFF2-40B4-BE49-F238E27FC236}">
                <a16:creationId xmlns:a16="http://schemas.microsoft.com/office/drawing/2014/main" id="{024B0A8A-B0D3-4B90-8E90-AFBFB26B2548}"/>
              </a:ext>
            </a:extLst>
          </p:cNvPr>
          <p:cNvSpPr>
            <a:spLocks noGrp="1"/>
          </p:cNvSpPr>
          <p:nvPr>
            <p:ph type="sldNum" sz="quarter" idx="12"/>
          </p:nvPr>
        </p:nvSpPr>
        <p:spPr/>
        <p:txBody>
          <a:bodyPr/>
          <a:lstStyle>
            <a:lvl1pPr>
              <a:defRPr/>
            </a:lvl1pPr>
          </a:lstStyle>
          <a:p>
            <a:fld id="{7509E223-4E98-4D8F-86F5-81978FEB585A}" type="slidenum">
              <a:rPr lang="zh-CN" altLang="en-US"/>
              <a:t>‹#›</a:t>
            </a:fld>
            <a:endParaRPr lang="zh-CN" altLang="en-US"/>
          </a:p>
        </p:txBody>
      </p:sp>
    </p:spTree>
    <p:extLst>
      <p:ext uri="{BB962C8B-B14F-4D97-AF65-F5344CB8AC3E}">
        <p14:creationId xmlns:p14="http://schemas.microsoft.com/office/powerpoint/2010/main" val="2125092076"/>
      </p:ext>
    </p:extLst>
  </p:cSld>
  <p:clrMapOvr>
    <a:masterClrMapping/>
  </p:clrMapOvr>
  <p:transition/>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p:txBody>
          <a:bodyPr>
            <a:normAutofit/>
          </a:bodyPr>
          <a:lstStyle/>
          <a:p>
            <a:r>
              <a:rPr lang="zh-CN" altLang="en-US" noProof="1"/>
              <a:t>单击此处编辑母版标题样式</a:t>
            </a:r>
          </a:p>
        </p:txBody>
      </p:sp>
      <p:sp>
        <p:nvSpPr>
          <p:cNvPr id="3" name="内容占位符 2"/>
          <p:cNvSpPr>
            <a:spLocks noGrp="1"/>
          </p:cNvSpPr>
          <p:nvPr>
            <p:ph idx="1"/>
          </p:nvPr>
        </p:nvSpPr>
        <p:spPr/>
        <p:txBody>
          <a:bodyPr>
            <a:normAutofit/>
          </a:bodyPr>
          <a:lstStyle>
            <a:lvl1pPr>
              <a:defRPr sz="2400"/>
            </a:lvl1pPr>
            <a:lvl2pPr>
              <a:defRPr sz="2000"/>
            </a:lvl2pPr>
            <a:lvl3pPr>
              <a:defRPr sz="1800"/>
            </a:lvl3pPr>
            <a:lvl4pPr>
              <a:defRPr sz="1800"/>
            </a:lvl4pPr>
            <a:lvl5pPr>
              <a:defRPr sz="1800"/>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id="{86F31528-39CC-44EB-BA01-2C74819DA1A8}"/>
              </a:ext>
            </a:extLst>
          </p:cNvPr>
          <p:cNvSpPr>
            <a:spLocks noGrp="1"/>
          </p:cNvSpPr>
          <p:nvPr>
            <p:ph type="dt" sz="half" idx="10"/>
          </p:nvPr>
        </p:nvSpPr>
        <p:spPr/>
        <p:txBody>
          <a:bodyPr/>
          <a:lstStyle>
            <a:lvl1pPr>
              <a:defRPr/>
            </a:lvl1pPr>
          </a:lstStyle>
          <a:p>
            <a:pPr>
              <a:defRPr/>
            </a:pPr>
            <a:endParaRPr lang="zh-CN" altLang="en-US"/>
          </a:p>
        </p:txBody>
      </p:sp>
      <p:sp>
        <p:nvSpPr>
          <p:cNvPr id="5" name="页脚占位符 4">
            <a:extLst>
              <a:ext uri="{FF2B5EF4-FFF2-40B4-BE49-F238E27FC236}">
                <a16:creationId xmlns:a16="http://schemas.microsoft.com/office/drawing/2014/main" id="{03739773-591E-47CA-9947-F36DBFC37B11}"/>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id="{5C365FAF-8C8F-41A3-9087-A9AF48011343}"/>
              </a:ext>
            </a:extLst>
          </p:cNvPr>
          <p:cNvSpPr>
            <a:spLocks noGrp="1"/>
          </p:cNvSpPr>
          <p:nvPr>
            <p:ph type="sldNum" sz="quarter" idx="12"/>
          </p:nvPr>
        </p:nvSpPr>
        <p:spPr/>
        <p:txBody>
          <a:bodyPr/>
          <a:lstStyle>
            <a:lvl1pPr>
              <a:defRPr/>
            </a:lvl1pPr>
          </a:lstStyle>
          <a:p>
            <a:fld id="{DD68D10C-CB9F-4E09-9990-EA810CF41880}" type="slidenum">
              <a:rPr lang="zh-CN" altLang="en-US"/>
              <a:t>‹#›</a:t>
            </a:fld>
            <a:endParaRPr lang="zh-CN" altLang="en-US"/>
          </a:p>
        </p:txBody>
      </p:sp>
    </p:spTree>
    <p:extLst>
      <p:ext uri="{BB962C8B-B14F-4D97-AF65-F5344CB8AC3E}">
        <p14:creationId xmlns:p14="http://schemas.microsoft.com/office/powerpoint/2010/main" val="4119432845"/>
      </p:ext>
    </p:extLst>
  </p:cSld>
  <p:clrMapOvr>
    <a:masterClrMapping/>
  </p:clrMapOvr>
  <p:transition/>
  <p:timing/>
</p:sldLayout>
</file>

<file path=ppt/slideLayouts/slideLayout2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preserve="1">
  <p:cSld name="内容">
    <p:spTree>
      <p:nvGrpSpPr>
        <p:cNvPr id="1" name=""/>
        <p:cNvGrpSpPr/>
        <p:nvPr/>
      </p:nvGrpSpPr>
      <p:grpSpPr>
        <a:xfrm>
          <a:off x="0" y="0"/>
          <a:ext cx="0" cy="0"/>
        </a:xfrm>
      </p:grpSpPr>
      <p:sp>
        <p:nvSpPr>
          <p:cNvPr id="7" name="内容占位符 6"/>
          <p:cNvSpPr>
            <a:spLocks noGrp="1"/>
          </p:cNvSpPr>
          <p:nvPr>
            <p:ph sz="quarter" idx="13"/>
          </p:nvPr>
        </p:nvSpPr>
        <p:spPr>
          <a:xfrm>
            <a:off x="838200" y="551545"/>
            <a:ext cx="10515600" cy="5558971"/>
          </a:xfrm>
        </p:spPr>
        <p:txBody>
          <a:bodyPr>
            <a:normAutofit/>
          </a:bodyPr>
          <a:lstStyle>
            <a:lvl1pPr>
              <a:defRPr sz="2400"/>
            </a:lvl1pPr>
            <a:lvl2pPr>
              <a:defRPr sz="2000"/>
            </a:lvl2pPr>
            <a:lvl3pPr>
              <a:defRPr sz="1800"/>
            </a:lvl3pPr>
            <a:lvl4pPr>
              <a:defRPr sz="1800"/>
            </a:lvl4pPr>
            <a:lvl5pPr>
              <a:defRPr sz="1800"/>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3" name="日期占位符 2">
            <a:extLst>
              <a:ext uri="{FF2B5EF4-FFF2-40B4-BE49-F238E27FC236}">
                <a16:creationId xmlns:a16="http://schemas.microsoft.com/office/drawing/2014/main" id="{5B211F0F-29E4-4E72-A88D-CD288B9CD9ED}"/>
              </a:ext>
            </a:extLst>
          </p:cNvPr>
          <p:cNvSpPr>
            <a:spLocks noGrp="1"/>
          </p:cNvSpPr>
          <p:nvPr>
            <p:ph type="dt" sz="half" idx="14"/>
          </p:nvPr>
        </p:nvSpPr>
        <p:spPr/>
        <p:txBody>
          <a:bodyPr/>
          <a:lstStyle>
            <a:lvl1pPr>
              <a:defRPr sz="1200"/>
            </a:lvl1pPr>
          </a:lstStyle>
          <a:p>
            <a:pPr>
              <a:defRPr/>
            </a:pPr>
            <a:endParaRPr lang="zh-CN" altLang="en-US"/>
          </a:p>
        </p:txBody>
      </p:sp>
      <p:sp>
        <p:nvSpPr>
          <p:cNvPr id="4" name="页脚占位符 3">
            <a:extLst>
              <a:ext uri="{FF2B5EF4-FFF2-40B4-BE49-F238E27FC236}">
                <a16:creationId xmlns:a16="http://schemas.microsoft.com/office/drawing/2014/main" id="{E71841E2-6F98-4410-893C-3FB2AEA5218B}"/>
              </a:ext>
            </a:extLst>
          </p:cNvPr>
          <p:cNvSpPr>
            <a:spLocks noGrp="1"/>
          </p:cNvSpPr>
          <p:nvPr>
            <p:ph type="ftr" sz="quarter" idx="15"/>
          </p:nvPr>
        </p:nvSpPr>
        <p:spPr/>
        <p:txBody>
          <a:bodyPr/>
          <a:lstStyle>
            <a:lvl1pPr>
              <a:defRPr sz="1200"/>
            </a:lvl1pPr>
          </a:lstStyle>
          <a:p>
            <a:pPr>
              <a:defRPr/>
            </a:pPr>
            <a:endParaRPr lang="zh-CN" altLang="en-US"/>
          </a:p>
        </p:txBody>
      </p:sp>
      <p:sp>
        <p:nvSpPr>
          <p:cNvPr id="5" name="灯片编号占位符 4">
            <a:extLst>
              <a:ext uri="{FF2B5EF4-FFF2-40B4-BE49-F238E27FC236}">
                <a16:creationId xmlns:a16="http://schemas.microsoft.com/office/drawing/2014/main" id="{E61CDDB6-004D-456D-B5E2-FB6262C6FE81}"/>
              </a:ext>
            </a:extLst>
          </p:cNvPr>
          <p:cNvSpPr>
            <a:spLocks noGrp="1"/>
          </p:cNvSpPr>
          <p:nvPr>
            <p:ph type="sldNum" sz="quarter" idx="16"/>
          </p:nvPr>
        </p:nvSpPr>
        <p:spPr/>
        <p:txBody>
          <a:bodyPr/>
          <a:lstStyle>
            <a:lvl1pPr>
              <a:defRPr/>
            </a:lvl1pPr>
          </a:lstStyle>
          <a:p>
            <a:fld id="{501D9CC8-8815-435D-9A97-7DDB9377E08A}" type="slidenum">
              <a:rPr lang="zh-CN" altLang="en-US"/>
              <a:t>‹#›</a:t>
            </a:fld>
            <a:endParaRPr lang="zh-CN" altLang="en-US"/>
          </a:p>
        </p:txBody>
      </p:sp>
    </p:spTree>
    <p:extLst>
      <p:ext uri="{BB962C8B-B14F-4D97-AF65-F5344CB8AC3E}">
        <p14:creationId xmlns:p14="http://schemas.microsoft.com/office/powerpoint/2010/main" val="3234488978"/>
      </p:ext>
    </p:extLst>
  </p:cSld>
  <p:clrMapOvr>
    <a:masterClrMapping/>
  </p:clrMapOvr>
  <p:transition/>
  <p:timing/>
</p:sldLayout>
</file>

<file path=ppt/slideLayouts/slideLayout2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name="标题和内容">
    <p:spTree>
      <p:nvGrpSpPr>
        <p:cNvPr id="1" name=""/>
        <p:cNvGrpSpPr/>
        <p:nvPr/>
      </p:nvGrpSpPr>
      <p:grpSpPr>
        <a:xfrm>
          <a:off x="0" y="0"/>
          <a:ext cx="0" cy="0"/>
        </a:xfrm>
      </p:grpSpPr>
    </p:spTree>
    <p:extLst>
      <p:ext uri="{BB962C8B-B14F-4D97-AF65-F5344CB8AC3E}">
        <p14:creationId xmlns:p14="http://schemas.microsoft.com/office/powerpoint/2010/main" val="4174997095"/>
      </p:ext>
    </p:extLst>
  </p:cSld>
  <p:clrMapOvr>
    <a:masterClrMapping/>
  </p:clrMapOvr>
  <p:transition/>
  <p:timing/>
</p:sldLayout>
</file>

<file path=ppt/slideLayouts/slideLayout2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name="节标题">
    <p:spTree>
      <p:nvGrpSpPr>
        <p:cNvPr id="1" name=""/>
        <p:cNvGrpSpPr/>
        <p:nvPr/>
      </p:nvGrpSpPr>
      <p:grpSpPr>
        <a:xfrm>
          <a:off x="0" y="0"/>
          <a:ext cx="0" cy="0"/>
        </a:xfrm>
      </p:grpSpPr>
      <p:pic>
        <p:nvPicPr>
          <p:cNvPr id="2" name="图片 6">
            <a:extLst>
              <a:ext uri="{FF2B5EF4-FFF2-40B4-BE49-F238E27FC236}">
                <a16:creationId xmlns:a16="http://schemas.microsoft.com/office/drawing/2014/main" id="{EFDBA3EE-4DE7-4A23-8D70-77D22526B43C}"/>
              </a:ext>
            </a:extLst>
          </p:cNvPr>
          <p:cNvPicPr>
            <a:picLocks noChangeAspect="1" noChangeArrowheads="1"/>
          </p:cNvPicPr>
          <p:nvPr/>
        </p:nvPicPr>
        <p:blipFill>
          <a:blip r:embed="rId1">
            <a:extLst>
              <a:ext uri="{28A0092B-C50C-407E-A947-70E740481C1C}">
                <a14:useLocalDpi xmlns:a14="http://schemas.microsoft.com/office/drawing/2010/main" val="0"/>
              </a:ext>
            </a:extLst>
          </a:blip>
          <a:stretch>
            <a:fillRect/>
          </a:stretch>
        </p:blipFill>
        <p:spPr bwMode="auto">
          <a:xfrm>
            <a:off x="-39688" y="7938"/>
            <a:ext cx="12296776" cy="68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2">
            <a:extLst>
              <a:ext uri="{FF2B5EF4-FFF2-40B4-BE49-F238E27FC236}">
                <a16:creationId xmlns:a16="http://schemas.microsoft.com/office/drawing/2014/main" id="{CC7F0536-F65D-43FD-95A5-99EE8F58C35D}"/>
              </a:ext>
            </a:extLst>
          </p:cNvPr>
          <p:cNvPicPr>
            <a:picLocks noChangeAspect="1"/>
          </p:cNvPicPr>
          <p:nvPr/>
        </p:nvPicPr>
        <p:blipFill>
          <a:blip r:embed="rId2"/>
          <a:stretch>
            <a:fillRect/>
          </a:stretch>
        </p:blipFill>
        <p:spPr>
          <a:xfrm>
            <a:off x="0" y="7936"/>
            <a:ext cx="3431704" cy="828775"/>
          </a:xfrm>
          <a:prstGeom prst="rect">
            <a:avLst/>
          </a:prstGeom>
        </p:spPr>
      </p:pic>
      <p:pic>
        <p:nvPicPr>
          <p:cNvPr id="5" name="图片 4">
            <a:extLst>
              <a:ext uri="{FF2B5EF4-FFF2-40B4-BE49-F238E27FC236}">
                <a16:creationId xmlns:a16="http://schemas.microsoft.com/office/drawing/2014/main" id="{9C2C42A0-4485-44C8-98AA-C8EDDA61C6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336" y="41323"/>
            <a:ext cx="2095500" cy="762000"/>
          </a:xfrm>
          <a:prstGeom prst="rect">
            <a:avLst/>
          </a:prstGeom>
        </p:spPr>
      </p:pic>
    </p:spTree>
    <p:extLst>
      <p:ext uri="{BB962C8B-B14F-4D97-AF65-F5344CB8AC3E}">
        <p14:creationId xmlns:p14="http://schemas.microsoft.com/office/powerpoint/2010/main" val="1365092060"/>
      </p:ext>
    </p:extLst>
  </p:cSld>
  <p:clrMapOvr>
    <a:masterClrMapping/>
  </p:clrMapOvr>
  <p:transition/>
  <p:timing/>
</p:sldLayout>
</file>

<file path=ppt/slideLayouts/slideLayout2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标题幻灯片">
    <p:spTree>
      <p:nvGrpSpPr>
        <p:cNvPr id="1" name=""/>
        <p:cNvGrpSpPr/>
        <p:nvPr/>
      </p:nvGrpSpPr>
      <p:grpSpPr>
        <a:xfrm>
          <a:off x="0" y="0"/>
          <a:ext cx="0" cy="0"/>
        </a:xfrm>
      </p:grpSpPr>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56728" y="-531440"/>
            <a:ext cx="13177464" cy="8209309"/>
          </a:xfrm>
          <a:prstGeom prst="rect">
            <a:avLst/>
          </a:prstGeom>
        </p:spPr>
      </p:pic>
      <p:pic>
        <p:nvPicPr>
          <p:cNvPr id="13" name="图片 12">
            <a:extLst>
              <a:ext uri="{FF2B5EF4-FFF2-40B4-BE49-F238E27FC236}">
                <a16:creationId xmlns:a16="http://schemas.microsoft.com/office/drawing/2014/main" id="{4F970EED-B78B-40DD-A451-151C3E9514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344" y="116632"/>
            <a:ext cx="2095500" cy="762000"/>
          </a:xfrm>
          <a:prstGeom prst="rect">
            <a:avLst/>
          </a:prstGeom>
        </p:spPr>
      </p:pic>
    </p:spTree>
    <p:extLst>
      <p:ext uri="{BB962C8B-B14F-4D97-AF65-F5344CB8AC3E}">
        <p14:creationId xmlns:p14="http://schemas.microsoft.com/office/powerpoint/2010/main" val="1254829630"/>
      </p:ext>
    </p:extLst>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cxnSp>
        <p:nvCxnSpPr>
          <p:cNvPr id="4" name="直接连接符 3">
            <a:extLst>
              <a:ext uri="{FF2B5EF4-FFF2-40B4-BE49-F238E27FC236}">
                <a16:creationId xmlns:a16="http://schemas.microsoft.com/office/drawing/2014/main" id="{22339E5F-598C-4A2B-843B-B9C8B45E0A71}"/>
              </a:ext>
            </a:extLst>
          </p:cNvPr>
          <p:cNvCxnSpPr/>
          <p:nvPr/>
        </p:nvCxnSpPr>
        <p:spPr>
          <a:xfrm>
            <a:off x="4284134" y="3433763"/>
            <a:ext cx="5147733"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5" name="组合 10">
            <a:extLst>
              <a:ext uri="{FF2B5EF4-FFF2-40B4-BE49-F238E27FC236}">
                <a16:creationId xmlns:a16="http://schemas.microsoft.com/office/drawing/2014/main" id="{44A53F95-175B-4E05-9C19-8B7DA9589396}"/>
              </a:ext>
            </a:extLst>
          </p:cNvPr>
          <p:cNvGrpSpPr/>
          <p:nvPr/>
        </p:nvGrpSpPr>
        <p:grpSpPr>
          <a:xfrm>
            <a:off x="774701" y="3287714"/>
            <a:ext cx="1562100" cy="268287"/>
            <a:chOff x="580290" y="3288314"/>
            <a:chExt cx="1172059" cy="267237"/>
          </a:xfrm>
        </p:grpSpPr>
        <p:sp>
          <p:nvSpPr>
            <p:cNvPr id="6" name="椭圆 5">
              <a:extLst>
                <a:ext uri="{FF2B5EF4-FFF2-40B4-BE49-F238E27FC236}">
                  <a16:creationId xmlns:a16="http://schemas.microsoft.com/office/drawing/2014/main" id="{88AFEA35-741F-4501-8BB6-BFEE43EB9C94}"/>
                </a:ext>
              </a:extLst>
            </p:cNvPr>
            <p:cNvSpPr/>
            <p:nvPr/>
          </p:nvSpPr>
          <p:spPr>
            <a:xfrm rot="10800000">
              <a:off x="580290" y="3288314"/>
              <a:ext cx="266810"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7" name="椭圆 6">
              <a:extLst>
                <a:ext uri="{FF2B5EF4-FFF2-40B4-BE49-F238E27FC236}">
                  <a16:creationId xmlns:a16="http://schemas.microsoft.com/office/drawing/2014/main" id="{B56EA827-AA8F-4C7C-AA6E-59954DDE4A39}"/>
                </a:ext>
              </a:extLst>
            </p:cNvPr>
            <p:cNvSpPr/>
            <p:nvPr/>
          </p:nvSpPr>
          <p:spPr>
            <a:xfrm rot="10800000">
              <a:off x="1172673" y="3321521"/>
              <a:ext cx="201695" cy="200824"/>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8" name="椭圆 7">
              <a:extLst>
                <a:ext uri="{FF2B5EF4-FFF2-40B4-BE49-F238E27FC236}">
                  <a16:creationId xmlns:a16="http://schemas.microsoft.com/office/drawing/2014/main" id="{B3359BE3-0D23-475D-83E6-395FB52F3F44}"/>
                </a:ext>
              </a:extLst>
            </p:cNvPr>
            <p:cNvSpPr/>
            <p:nvPr/>
          </p:nvSpPr>
          <p:spPr>
            <a:xfrm rot="10800000">
              <a:off x="1618944" y="3354728"/>
              <a:ext cx="133405" cy="13440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9" name="组合 14">
            <a:extLst>
              <a:ext uri="{FF2B5EF4-FFF2-40B4-BE49-F238E27FC236}">
                <a16:creationId xmlns:a16="http://schemas.microsoft.com/office/drawing/2014/main" id="{ABC9D8D2-8D0B-4DC9-9D33-86104A07F52A}"/>
              </a:ext>
            </a:extLst>
          </p:cNvPr>
          <p:cNvGrpSpPr/>
          <p:nvPr/>
        </p:nvGrpSpPr>
        <p:grpSpPr>
          <a:xfrm flipH="1">
            <a:off x="9848851" y="3295650"/>
            <a:ext cx="1564216" cy="266700"/>
            <a:chOff x="580290" y="3288314"/>
            <a:chExt cx="1172059" cy="267237"/>
          </a:xfrm>
        </p:grpSpPr>
        <p:sp>
          <p:nvSpPr>
            <p:cNvPr id="10" name="椭圆 9">
              <a:extLst>
                <a:ext uri="{FF2B5EF4-FFF2-40B4-BE49-F238E27FC236}">
                  <a16:creationId xmlns:a16="http://schemas.microsoft.com/office/drawing/2014/main" id="{854DF707-E293-4CF4-B6AF-465B13F72CAD}"/>
                </a:ext>
              </a:extLst>
            </p:cNvPr>
            <p:cNvSpPr/>
            <p:nvPr/>
          </p:nvSpPr>
          <p:spPr>
            <a:xfrm rot="10800000">
              <a:off x="580290" y="3288314"/>
              <a:ext cx="266449"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1" name="椭圆 10">
              <a:extLst>
                <a:ext uri="{FF2B5EF4-FFF2-40B4-BE49-F238E27FC236}">
                  <a16:creationId xmlns:a16="http://schemas.microsoft.com/office/drawing/2014/main" id="{37BEA25C-45C3-4DCD-8FC7-2D05AE4B8311}"/>
                </a:ext>
              </a:extLst>
            </p:cNvPr>
            <p:cNvSpPr/>
            <p:nvPr/>
          </p:nvSpPr>
          <p:spPr>
            <a:xfrm rot="10800000">
              <a:off x="1173457" y="3321719"/>
              <a:ext cx="199837" cy="200428"/>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2" name="椭圆 11">
              <a:extLst>
                <a:ext uri="{FF2B5EF4-FFF2-40B4-BE49-F238E27FC236}">
                  <a16:creationId xmlns:a16="http://schemas.microsoft.com/office/drawing/2014/main" id="{CE63A079-534F-4336-AEBF-24AC47F6F9D4}"/>
                </a:ext>
              </a:extLst>
            </p:cNvPr>
            <p:cNvSpPr/>
            <p:nvPr/>
          </p:nvSpPr>
          <p:spPr>
            <a:xfrm rot="10800000">
              <a:off x="1619124" y="3355123"/>
              <a:ext cx="133225" cy="13361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3" name="任意多边形: 形状 6">
            <a:extLst>
              <a:ext uri="{FF2B5EF4-FFF2-40B4-BE49-F238E27FC236}">
                <a16:creationId xmlns:a16="http://schemas.microsoft.com/office/drawing/2014/main" id="{7F0163EB-B289-45A3-ADED-C411A84E5E16}"/>
              </a:ext>
            </a:extLst>
          </p:cNvPr>
          <p:cNvSpPr/>
          <p:nvPr/>
        </p:nvSpPr>
        <p:spPr>
          <a:xfrm>
            <a:off x="0" y="4883150"/>
            <a:ext cx="12192000" cy="1974850"/>
          </a:xfrm>
          <a:custGeom>
            <a:gdLst>
              <a:gd name="connsiteX0" fmla="*/ 4408996 w 12191999"/>
              <a:gd name="connsiteY0" fmla="*/ 0 h 1975365"/>
              <a:gd name="connsiteX1" fmla="*/ 5790561 w 12191999"/>
              <a:gd name="connsiteY1" fmla="*/ 551581 h 1975365"/>
              <a:gd name="connsiteX2" fmla="*/ 5801495 w 12191999"/>
              <a:gd name="connsiteY2" fmla="*/ 563959 h 1975365"/>
              <a:gd name="connsiteX3" fmla="*/ 5826131 w 12191999"/>
              <a:gd name="connsiteY3" fmla="*/ 553912 h 1975365"/>
              <a:gd name="connsiteX4" fmla="*/ 6523038 w 12191999"/>
              <a:gd name="connsiteY4" fmla="*/ 434799 h 1975365"/>
              <a:gd name="connsiteX5" fmla="*/ 7789046 w 12191999"/>
              <a:gd name="connsiteY5" fmla="*/ 878743 h 1975365"/>
              <a:gd name="connsiteX6" fmla="*/ 7859692 w 12191999"/>
              <a:gd name="connsiteY6" fmla="*/ 944547 h 1975365"/>
              <a:gd name="connsiteX7" fmla="*/ 7890845 w 12191999"/>
              <a:gd name="connsiteY7" fmla="*/ 901137 h 1975365"/>
              <a:gd name="connsiteX8" fmla="*/ 9633465 w 12191999"/>
              <a:gd name="connsiteY8" fmla="*/ 116746 h 1975365"/>
              <a:gd name="connsiteX9" fmla="*/ 11376086 w 12191999"/>
              <a:gd name="connsiteY9" fmla="*/ 901137 h 1975365"/>
              <a:gd name="connsiteX10" fmla="*/ 11381374 w 12191999"/>
              <a:gd name="connsiteY10" fmla="*/ 908506 h 1975365"/>
              <a:gd name="connsiteX11" fmla="*/ 11472015 w 12191999"/>
              <a:gd name="connsiteY11" fmla="*/ 824077 h 1975365"/>
              <a:gd name="connsiteX12" fmla="*/ 12041117 w 12191999"/>
              <a:gd name="connsiteY12" fmla="*/ 499246 h 1975365"/>
              <a:gd name="connsiteX13" fmla="*/ 12191999 w 12191999"/>
              <a:gd name="connsiteY13" fmla="*/ 452495 h 1975365"/>
              <a:gd name="connsiteX14" fmla="*/ 12191999 w 12191999"/>
              <a:gd name="connsiteY14" fmla="*/ 1975365 h 1975365"/>
              <a:gd name="connsiteX15" fmla="*/ 0 w 12191999"/>
              <a:gd name="connsiteY15" fmla="*/ 1975365 h 1975365"/>
              <a:gd name="connsiteX16" fmla="*/ 0 w 12191999"/>
              <a:gd name="connsiteY16" fmla="*/ 373214 h 1975365"/>
              <a:gd name="connsiteX17" fmla="*/ 103466 w 12191999"/>
              <a:gd name="connsiteY17" fmla="*/ 416152 h 1975365"/>
              <a:gd name="connsiteX18" fmla="*/ 712248 w 12191999"/>
              <a:gd name="connsiteY18" fmla="*/ 843689 h 1975365"/>
              <a:gd name="connsiteX19" fmla="*/ 815917 w 12191999"/>
              <a:gd name="connsiteY19" fmla="*/ 961054 h 1975365"/>
              <a:gd name="connsiteX20" fmla="*/ 821465 w 12191999"/>
              <a:gd name="connsiteY20" fmla="*/ 955887 h 1975365"/>
              <a:gd name="connsiteX21" fmla="*/ 2307470 w 12191999"/>
              <a:gd name="connsiteY21" fmla="*/ 434799 h 1975365"/>
              <a:gd name="connsiteX22" fmla="*/ 2932400 w 12191999"/>
              <a:gd name="connsiteY22" fmla="*/ 514784 h 1975365"/>
              <a:gd name="connsiteX23" fmla="*/ 3033353 w 12191999"/>
              <a:gd name="connsiteY23" fmla="*/ 546065 h 1975365"/>
              <a:gd name="connsiteX24" fmla="*/ 3142988 w 12191999"/>
              <a:gd name="connsiteY24" fmla="*/ 443944 h 1975365"/>
              <a:gd name="connsiteX25" fmla="*/ 4408996 w 12191999"/>
              <a:gd name="connsiteY25" fmla="*/ 0 h 197536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1999" h="1975365">
                <a:moveTo>
                  <a:pt x="4408996" y="0"/>
                </a:moveTo>
                <a:cubicBezTo>
                  <a:pt x="4965206" y="0"/>
                  <a:pt x="5462174" y="214716"/>
                  <a:pt x="5790561" y="551581"/>
                </a:cubicBezTo>
                <a:lnTo>
                  <a:pt x="5801495" y="563959"/>
                </a:lnTo>
                <a:lnTo>
                  <a:pt x="5826131" y="553912"/>
                </a:lnTo>
                <a:cubicBezTo>
                  <a:pt x="6040333" y="477212"/>
                  <a:pt x="6275835" y="434799"/>
                  <a:pt x="6523038" y="434799"/>
                </a:cubicBezTo>
                <a:cubicBezTo>
                  <a:pt x="7017445" y="434799"/>
                  <a:pt x="7465046" y="604452"/>
                  <a:pt x="7789046" y="878743"/>
                </a:cubicBezTo>
                <a:lnTo>
                  <a:pt x="7859692" y="944547"/>
                </a:lnTo>
                <a:lnTo>
                  <a:pt x="7890845" y="901137"/>
                </a:lnTo>
                <a:cubicBezTo>
                  <a:pt x="8268504" y="427892"/>
                  <a:pt x="8908064" y="116746"/>
                  <a:pt x="9633465" y="116746"/>
                </a:cubicBezTo>
                <a:cubicBezTo>
                  <a:pt x="10358867" y="116746"/>
                  <a:pt x="10998426" y="427892"/>
                  <a:pt x="11376086" y="901137"/>
                </a:cubicBezTo>
                <a:lnTo>
                  <a:pt x="11381374" y="908506"/>
                </a:lnTo>
                <a:lnTo>
                  <a:pt x="11472015" y="824077"/>
                </a:lnTo>
                <a:cubicBezTo>
                  <a:pt x="11634015" y="686932"/>
                  <a:pt x="11826915" y="575946"/>
                  <a:pt x="12041117" y="499246"/>
                </a:cubicBezTo>
                <a:lnTo>
                  <a:pt x="12191999" y="452495"/>
                </a:lnTo>
                <a:lnTo>
                  <a:pt x="12191999" y="1975365"/>
                </a:lnTo>
                <a:lnTo>
                  <a:pt x="0" y="1975365"/>
                </a:lnTo>
                <a:lnTo>
                  <a:pt x="0" y="373214"/>
                </a:lnTo>
                <a:lnTo>
                  <a:pt x="103466" y="416152"/>
                </a:lnTo>
                <a:cubicBezTo>
                  <a:pt x="337103" y="525156"/>
                  <a:pt x="543613" y="670701"/>
                  <a:pt x="712248" y="843689"/>
                </a:cubicBezTo>
                <a:lnTo>
                  <a:pt x="815917" y="961054"/>
                </a:lnTo>
                <a:lnTo>
                  <a:pt x="821465" y="955887"/>
                </a:lnTo>
                <a:cubicBezTo>
                  <a:pt x="1201766" y="633932"/>
                  <a:pt x="1727148" y="434799"/>
                  <a:pt x="2307470" y="434799"/>
                </a:cubicBezTo>
                <a:cubicBezTo>
                  <a:pt x="2525090" y="434799"/>
                  <a:pt x="2734985" y="462802"/>
                  <a:pt x="2932400" y="514784"/>
                </a:cubicBezTo>
                <a:lnTo>
                  <a:pt x="3033353" y="546065"/>
                </a:lnTo>
                <a:lnTo>
                  <a:pt x="3142988" y="443944"/>
                </a:lnTo>
                <a:cubicBezTo>
                  <a:pt x="3466988" y="169652"/>
                  <a:pt x="3914590" y="0"/>
                  <a:pt x="4408996" y="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任意多边形: 形状 7">
            <a:extLst>
              <a:ext uri="{FF2B5EF4-FFF2-40B4-BE49-F238E27FC236}">
                <a16:creationId xmlns:a16="http://schemas.microsoft.com/office/drawing/2014/main" id="{3B94C371-6E99-4887-A71F-1E27BF588903}"/>
              </a:ext>
            </a:extLst>
          </p:cNvPr>
          <p:cNvSpPr/>
          <p:nvPr/>
        </p:nvSpPr>
        <p:spPr>
          <a:xfrm>
            <a:off x="0" y="5413376"/>
            <a:ext cx="12192000" cy="1444625"/>
          </a:xfrm>
          <a:custGeom>
            <a:gdLst>
              <a:gd name="connsiteX0" fmla="*/ 3246538 w 12192001"/>
              <a:gd name="connsiteY0" fmla="*/ 0 h 1445191"/>
              <a:gd name="connsiteX1" fmla="*/ 3888381 w 12192001"/>
              <a:gd name="connsiteY1" fmla="*/ 335498 h 1445191"/>
              <a:gd name="connsiteX2" fmla="*/ 3925176 w 12192001"/>
              <a:gd name="connsiteY2" fmla="*/ 402142 h 1445191"/>
              <a:gd name="connsiteX3" fmla="*/ 4047372 w 12192001"/>
              <a:gd name="connsiteY3" fmla="*/ 336937 h 1445191"/>
              <a:gd name="connsiteX4" fmla="*/ 4348662 w 12192001"/>
              <a:gd name="connsiteY4" fmla="*/ 277137 h 1445191"/>
              <a:gd name="connsiteX5" fmla="*/ 4990506 w 12192001"/>
              <a:gd name="connsiteY5" fmla="*/ 612635 h 1445191"/>
              <a:gd name="connsiteX6" fmla="*/ 4990587 w 12192001"/>
              <a:gd name="connsiteY6" fmla="*/ 612785 h 1445191"/>
              <a:gd name="connsiteX7" fmla="*/ 5017399 w 12192001"/>
              <a:gd name="connsiteY7" fmla="*/ 564223 h 1445191"/>
              <a:gd name="connsiteX8" fmla="*/ 5836210 w 12192001"/>
              <a:gd name="connsiteY8" fmla="*/ 136221 h 1445191"/>
              <a:gd name="connsiteX9" fmla="*/ 6306886 w 12192001"/>
              <a:gd name="connsiteY9" fmla="*/ 253387 h 1445191"/>
              <a:gd name="connsiteX10" fmla="*/ 6347988 w 12192001"/>
              <a:gd name="connsiteY10" fmla="*/ 277935 h 1445191"/>
              <a:gd name="connsiteX11" fmla="*/ 6394194 w 12192001"/>
              <a:gd name="connsiteY11" fmla="*/ 222879 h 1445191"/>
              <a:gd name="connsiteX12" fmla="*/ 6941520 w 12192001"/>
              <a:gd name="connsiteY12" fmla="*/ 0 h 1445191"/>
              <a:gd name="connsiteX13" fmla="*/ 7488846 w 12192001"/>
              <a:gd name="connsiteY13" fmla="*/ 222879 h 1445191"/>
              <a:gd name="connsiteX14" fmla="*/ 7529289 w 12192001"/>
              <a:gd name="connsiteY14" fmla="*/ 271069 h 1445191"/>
              <a:gd name="connsiteX15" fmla="*/ 7537925 w 12192001"/>
              <a:gd name="connsiteY15" fmla="*/ 265911 h 1445191"/>
              <a:gd name="connsiteX16" fmla="*/ 8008603 w 12192001"/>
              <a:gd name="connsiteY16" fmla="*/ 148745 h 1445191"/>
              <a:gd name="connsiteX17" fmla="*/ 8755262 w 12192001"/>
              <a:gd name="connsiteY17" fmla="*/ 484217 h 1445191"/>
              <a:gd name="connsiteX18" fmla="*/ 8852685 w 12192001"/>
              <a:gd name="connsiteY18" fmla="*/ 615575 h 1445191"/>
              <a:gd name="connsiteX19" fmla="*/ 8854308 w 12192001"/>
              <a:gd name="connsiteY19" fmla="*/ 612634 h 1445191"/>
              <a:gd name="connsiteX20" fmla="*/ 9496151 w 12192001"/>
              <a:gd name="connsiteY20" fmla="*/ 277136 h 1445191"/>
              <a:gd name="connsiteX21" fmla="*/ 9928922 w 12192001"/>
              <a:gd name="connsiteY21" fmla="*/ 407095 h 1445191"/>
              <a:gd name="connsiteX22" fmla="*/ 9938225 w 12192001"/>
              <a:gd name="connsiteY22" fmla="*/ 414641 h 1445191"/>
              <a:gd name="connsiteX23" fmla="*/ 9981920 w 12192001"/>
              <a:gd name="connsiteY23" fmla="*/ 335498 h 1445191"/>
              <a:gd name="connsiteX24" fmla="*/ 10623763 w 12192001"/>
              <a:gd name="connsiteY24" fmla="*/ 0 h 1445191"/>
              <a:gd name="connsiteX25" fmla="*/ 11265607 w 12192001"/>
              <a:gd name="connsiteY25" fmla="*/ 335498 h 1445191"/>
              <a:gd name="connsiteX26" fmla="*/ 11291202 w 12192001"/>
              <a:gd name="connsiteY26" fmla="*/ 381858 h 1445191"/>
              <a:gd name="connsiteX27" fmla="*/ 11306415 w 12192001"/>
              <a:gd name="connsiteY27" fmla="*/ 369518 h 1445191"/>
              <a:gd name="connsiteX28" fmla="*/ 11739186 w 12192001"/>
              <a:gd name="connsiteY28" fmla="*/ 239559 h 1445191"/>
              <a:gd name="connsiteX29" fmla="*/ 12171956 w 12192001"/>
              <a:gd name="connsiteY29" fmla="*/ 369518 h 1445191"/>
              <a:gd name="connsiteX30" fmla="*/ 12192001 w 12192001"/>
              <a:gd name="connsiteY30" fmla="*/ 385777 h 1445191"/>
              <a:gd name="connsiteX31" fmla="*/ 12192001 w 12192001"/>
              <a:gd name="connsiteY31" fmla="*/ 1445191 h 1445191"/>
              <a:gd name="connsiteX32" fmla="*/ 0 w 12192001"/>
              <a:gd name="connsiteY32" fmla="*/ 1445191 h 1445191"/>
              <a:gd name="connsiteX33" fmla="*/ 0 w 12192001"/>
              <a:gd name="connsiteY33" fmla="*/ 160691 h 1445191"/>
              <a:gd name="connsiteX34" fmla="*/ 41876 w 12192001"/>
              <a:gd name="connsiteY34" fmla="*/ 184935 h 1445191"/>
              <a:gd name="connsiteX35" fmla="*/ 134451 w 12192001"/>
              <a:gd name="connsiteY35" fmla="*/ 253847 h 1445191"/>
              <a:gd name="connsiteX36" fmla="*/ 135221 w 12192001"/>
              <a:gd name="connsiteY36" fmla="*/ 253387 h 1445191"/>
              <a:gd name="connsiteX37" fmla="*/ 605900 w 12192001"/>
              <a:gd name="connsiteY37" fmla="*/ 136221 h 1445191"/>
              <a:gd name="connsiteX38" fmla="*/ 1450394 w 12192001"/>
              <a:gd name="connsiteY38" fmla="*/ 603610 h 1445191"/>
              <a:gd name="connsiteX39" fmla="*/ 1457193 w 12192001"/>
              <a:gd name="connsiteY39" fmla="*/ 617070 h 1445191"/>
              <a:gd name="connsiteX40" fmla="*/ 1531063 w 12192001"/>
              <a:gd name="connsiteY40" fmla="*/ 529051 h 1445191"/>
              <a:gd name="connsiteX41" fmla="*/ 2118933 w 12192001"/>
              <a:gd name="connsiteY41" fmla="*/ 289663 h 1445191"/>
              <a:gd name="connsiteX42" fmla="*/ 2532753 w 12192001"/>
              <a:gd name="connsiteY42" fmla="*/ 397949 h 1445191"/>
              <a:gd name="connsiteX43" fmla="*/ 2559976 w 12192001"/>
              <a:gd name="connsiteY43" fmla="*/ 416495 h 1445191"/>
              <a:gd name="connsiteX44" fmla="*/ 2604696 w 12192001"/>
              <a:gd name="connsiteY44" fmla="*/ 335498 h 1445191"/>
              <a:gd name="connsiteX45" fmla="*/ 3246538 w 12192001"/>
              <a:gd name="connsiteY45" fmla="*/ 0 h 144519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2192001" h="1445191">
                <a:moveTo>
                  <a:pt x="3246538" y="0"/>
                </a:moveTo>
                <a:cubicBezTo>
                  <a:pt x="3513718" y="0"/>
                  <a:pt x="3749281" y="133083"/>
                  <a:pt x="3888381" y="335498"/>
                </a:cubicBezTo>
                <a:lnTo>
                  <a:pt x="3925176" y="402142"/>
                </a:lnTo>
                <a:lnTo>
                  <a:pt x="4047372" y="336937"/>
                </a:lnTo>
                <a:cubicBezTo>
                  <a:pt x="4139977" y="298430"/>
                  <a:pt x="4241791" y="277137"/>
                  <a:pt x="4348662" y="277137"/>
                </a:cubicBezTo>
                <a:cubicBezTo>
                  <a:pt x="4615842" y="277137"/>
                  <a:pt x="4851406" y="410220"/>
                  <a:pt x="4990506" y="612635"/>
                </a:cubicBezTo>
                <a:lnTo>
                  <a:pt x="4990587" y="612785"/>
                </a:lnTo>
                <a:lnTo>
                  <a:pt x="5017399" y="564223"/>
                </a:lnTo>
                <a:cubicBezTo>
                  <a:pt x="5194852" y="305997"/>
                  <a:pt x="5495363" y="136221"/>
                  <a:pt x="5836210" y="136221"/>
                </a:cubicBezTo>
                <a:cubicBezTo>
                  <a:pt x="6006632" y="136221"/>
                  <a:pt x="6166972" y="178665"/>
                  <a:pt x="6306886" y="253387"/>
                </a:cubicBezTo>
                <a:lnTo>
                  <a:pt x="6347988" y="277935"/>
                </a:lnTo>
                <a:lnTo>
                  <a:pt x="6394194" y="222879"/>
                </a:lnTo>
                <a:cubicBezTo>
                  <a:pt x="6534266" y="85173"/>
                  <a:pt x="6727776" y="0"/>
                  <a:pt x="6941520" y="0"/>
                </a:cubicBezTo>
                <a:cubicBezTo>
                  <a:pt x="7155263" y="0"/>
                  <a:pt x="7348773" y="85173"/>
                  <a:pt x="7488846" y="222879"/>
                </a:cubicBezTo>
                <a:lnTo>
                  <a:pt x="7529289" y="271069"/>
                </a:lnTo>
                <a:lnTo>
                  <a:pt x="7537925" y="265911"/>
                </a:lnTo>
                <a:cubicBezTo>
                  <a:pt x="7677840" y="191189"/>
                  <a:pt x="7838181" y="148745"/>
                  <a:pt x="8008603" y="148745"/>
                </a:cubicBezTo>
                <a:cubicBezTo>
                  <a:pt x="8306843" y="148745"/>
                  <a:pt x="8574203" y="278730"/>
                  <a:pt x="8755262" y="484217"/>
                </a:cubicBezTo>
                <a:lnTo>
                  <a:pt x="8852685" y="615575"/>
                </a:lnTo>
                <a:lnTo>
                  <a:pt x="8854308" y="612634"/>
                </a:lnTo>
                <a:cubicBezTo>
                  <a:pt x="8993408" y="410219"/>
                  <a:pt x="9228971" y="277136"/>
                  <a:pt x="9496151" y="277136"/>
                </a:cubicBezTo>
                <a:cubicBezTo>
                  <a:pt x="9656459" y="277136"/>
                  <a:pt x="9805385" y="325046"/>
                  <a:pt x="9928922" y="407095"/>
                </a:cubicBezTo>
                <a:lnTo>
                  <a:pt x="9938225" y="414641"/>
                </a:lnTo>
                <a:lnTo>
                  <a:pt x="9981920" y="335498"/>
                </a:lnTo>
                <a:cubicBezTo>
                  <a:pt x="10121021" y="133083"/>
                  <a:pt x="10356583" y="0"/>
                  <a:pt x="10623763" y="0"/>
                </a:cubicBezTo>
                <a:cubicBezTo>
                  <a:pt x="10890944" y="0"/>
                  <a:pt x="11126506" y="133083"/>
                  <a:pt x="11265607" y="335498"/>
                </a:cubicBezTo>
                <a:lnTo>
                  <a:pt x="11291202" y="381858"/>
                </a:lnTo>
                <a:lnTo>
                  <a:pt x="11306415" y="369518"/>
                </a:lnTo>
                <a:cubicBezTo>
                  <a:pt x="11429952" y="287469"/>
                  <a:pt x="11578878" y="239559"/>
                  <a:pt x="11739186" y="239559"/>
                </a:cubicBezTo>
                <a:cubicBezTo>
                  <a:pt x="11899494" y="239559"/>
                  <a:pt x="12048420" y="287469"/>
                  <a:pt x="12171956" y="369518"/>
                </a:cubicBezTo>
                <a:lnTo>
                  <a:pt x="12192001" y="385777"/>
                </a:lnTo>
                <a:lnTo>
                  <a:pt x="12192001" y="1445191"/>
                </a:lnTo>
                <a:lnTo>
                  <a:pt x="0" y="1445191"/>
                </a:lnTo>
                <a:lnTo>
                  <a:pt x="0" y="160691"/>
                </a:lnTo>
                <a:lnTo>
                  <a:pt x="41876" y="184935"/>
                </a:lnTo>
                <a:lnTo>
                  <a:pt x="134451" y="253847"/>
                </a:lnTo>
                <a:lnTo>
                  <a:pt x="135221" y="253387"/>
                </a:lnTo>
                <a:cubicBezTo>
                  <a:pt x="275136" y="178665"/>
                  <a:pt x="435476" y="136221"/>
                  <a:pt x="605900" y="136221"/>
                </a:cubicBezTo>
                <a:cubicBezTo>
                  <a:pt x="963788" y="136221"/>
                  <a:pt x="1277208" y="323399"/>
                  <a:pt x="1450394" y="603610"/>
                </a:cubicBezTo>
                <a:lnTo>
                  <a:pt x="1457193" y="617070"/>
                </a:lnTo>
                <a:lnTo>
                  <a:pt x="1531063" y="529051"/>
                </a:lnTo>
                <a:cubicBezTo>
                  <a:pt x="1681511" y="381145"/>
                  <a:pt x="1889354" y="289663"/>
                  <a:pt x="2118933" y="289663"/>
                </a:cubicBezTo>
                <a:cubicBezTo>
                  <a:pt x="2269592" y="289663"/>
                  <a:pt x="2410892" y="329061"/>
                  <a:pt x="2532753" y="397949"/>
                </a:cubicBezTo>
                <a:lnTo>
                  <a:pt x="2559976" y="416495"/>
                </a:lnTo>
                <a:lnTo>
                  <a:pt x="2604696" y="335498"/>
                </a:lnTo>
                <a:cubicBezTo>
                  <a:pt x="2743795" y="133083"/>
                  <a:pt x="2979358" y="0"/>
                  <a:pt x="3246538" y="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5" name="任意多边形: 形状 8">
            <a:extLst>
              <a:ext uri="{FF2B5EF4-FFF2-40B4-BE49-F238E27FC236}">
                <a16:creationId xmlns:a16="http://schemas.microsoft.com/office/drawing/2014/main" id="{644DDED8-1C59-46EE-AC54-66D58FA14E28}"/>
              </a:ext>
            </a:extLst>
          </p:cNvPr>
          <p:cNvSpPr/>
          <p:nvPr/>
        </p:nvSpPr>
        <p:spPr>
          <a:xfrm>
            <a:off x="0" y="5724526"/>
            <a:ext cx="12192000" cy="1133475"/>
          </a:xfrm>
          <a:custGeom>
            <a:gdLst>
              <a:gd name="connsiteX0" fmla="*/ 4783442 w 12192001"/>
              <a:gd name="connsiteY0" fmla="*/ 0 h 1133339"/>
              <a:gd name="connsiteX1" fmla="*/ 5390536 w 12192001"/>
              <a:gd name="connsiteY1" fmla="*/ 268294 h 1133339"/>
              <a:gd name="connsiteX2" fmla="*/ 5418659 w 12192001"/>
              <a:gd name="connsiteY2" fmla="*/ 311359 h 1133339"/>
              <a:gd name="connsiteX3" fmla="*/ 5445718 w 12192001"/>
              <a:gd name="connsiteY3" fmla="*/ 309092 h 1133339"/>
              <a:gd name="connsiteX4" fmla="*/ 5966086 w 12192001"/>
              <a:gd name="connsiteY4" fmla="*/ 539058 h 1133339"/>
              <a:gd name="connsiteX5" fmla="*/ 5998471 w 12192001"/>
              <a:gd name="connsiteY5" fmla="*/ 588645 h 1133339"/>
              <a:gd name="connsiteX6" fmla="*/ 6084786 w 12192001"/>
              <a:gd name="connsiteY6" fmla="*/ 549703 h 1133339"/>
              <a:gd name="connsiteX7" fmla="*/ 6329055 w 12192001"/>
              <a:gd name="connsiteY7" fmla="*/ 508714 h 1133339"/>
              <a:gd name="connsiteX8" fmla="*/ 6382291 w 12192001"/>
              <a:gd name="connsiteY8" fmla="*/ 512618 h 1133339"/>
              <a:gd name="connsiteX9" fmla="*/ 6419886 w 12192001"/>
              <a:gd name="connsiteY9" fmla="*/ 474742 h 1133339"/>
              <a:gd name="connsiteX10" fmla="*/ 6863627 w 12192001"/>
              <a:gd name="connsiteY10" fmla="*/ 321971 h 1133339"/>
              <a:gd name="connsiteX11" fmla="*/ 7107895 w 12192001"/>
              <a:gd name="connsiteY11" fmla="*/ 362960 h 1133339"/>
              <a:gd name="connsiteX12" fmla="*/ 7202810 w 12192001"/>
              <a:gd name="connsiteY12" fmla="*/ 405780 h 1133339"/>
              <a:gd name="connsiteX13" fmla="*/ 7213903 w 12192001"/>
              <a:gd name="connsiteY13" fmla="*/ 398172 h 1133339"/>
              <a:gd name="connsiteX14" fmla="*/ 7564766 w 12192001"/>
              <a:gd name="connsiteY14" fmla="*/ 309092 h 1133339"/>
              <a:gd name="connsiteX15" fmla="*/ 8008506 w 12192001"/>
              <a:gd name="connsiteY15" fmla="*/ 461863 h 1133339"/>
              <a:gd name="connsiteX16" fmla="*/ 8052822 w 12192001"/>
              <a:gd name="connsiteY16" fmla="*/ 506507 h 1133339"/>
              <a:gd name="connsiteX17" fmla="*/ 8060557 w 12192001"/>
              <a:gd name="connsiteY17" fmla="*/ 501203 h 1133339"/>
              <a:gd name="connsiteX18" fmla="*/ 8411422 w 12192001"/>
              <a:gd name="connsiteY18" fmla="*/ 412123 h 1133339"/>
              <a:gd name="connsiteX19" fmla="*/ 8989649 w 12192001"/>
              <a:gd name="connsiteY19" fmla="*/ 730689 h 1133339"/>
              <a:gd name="connsiteX20" fmla="*/ 8994011 w 12192001"/>
              <a:gd name="connsiteY20" fmla="*/ 742369 h 1133339"/>
              <a:gd name="connsiteX21" fmla="*/ 9000624 w 12192001"/>
              <a:gd name="connsiteY21" fmla="*/ 732242 h 1133339"/>
              <a:gd name="connsiteX22" fmla="*/ 9520993 w 12192001"/>
              <a:gd name="connsiteY22" fmla="*/ 502276 h 1133339"/>
              <a:gd name="connsiteX23" fmla="*/ 9736762 w 12192001"/>
              <a:gd name="connsiteY23" fmla="*/ 533926 h 1133339"/>
              <a:gd name="connsiteX24" fmla="*/ 9822666 w 12192001"/>
              <a:gd name="connsiteY24" fmla="*/ 567236 h 1133339"/>
              <a:gd name="connsiteX25" fmla="*/ 9849091 w 12192001"/>
              <a:gd name="connsiteY25" fmla="*/ 526771 h 1133339"/>
              <a:gd name="connsiteX26" fmla="*/ 10216623 w 12192001"/>
              <a:gd name="connsiteY26" fmla="*/ 364348 h 1133339"/>
              <a:gd name="connsiteX27" fmla="*/ 10584155 w 12192001"/>
              <a:gd name="connsiteY27" fmla="*/ 526771 h 1133339"/>
              <a:gd name="connsiteX28" fmla="*/ 10607270 w 12192001"/>
              <a:gd name="connsiteY28" fmla="*/ 562169 h 1133339"/>
              <a:gd name="connsiteX29" fmla="*/ 10634903 w 12192001"/>
              <a:gd name="connsiteY29" fmla="*/ 549703 h 1133339"/>
              <a:gd name="connsiteX30" fmla="*/ 10879171 w 12192001"/>
              <a:gd name="connsiteY30" fmla="*/ 508714 h 1133339"/>
              <a:gd name="connsiteX31" fmla="*/ 11415862 w 12192001"/>
              <a:gd name="connsiteY31" fmla="*/ 759843 h 1133339"/>
              <a:gd name="connsiteX32" fmla="*/ 11427708 w 12192001"/>
              <a:gd name="connsiteY32" fmla="*/ 779672 h 1133339"/>
              <a:gd name="connsiteX33" fmla="*/ 11443598 w 12192001"/>
              <a:gd name="connsiteY33" fmla="*/ 737128 h 1133339"/>
              <a:gd name="connsiteX34" fmla="*/ 12021824 w 12192001"/>
              <a:gd name="connsiteY34" fmla="*/ 418562 h 1133339"/>
              <a:gd name="connsiteX35" fmla="*/ 12148296 w 12192001"/>
              <a:gd name="connsiteY35" fmla="*/ 429159 h 1133339"/>
              <a:gd name="connsiteX36" fmla="*/ 12192001 w 12192001"/>
              <a:gd name="connsiteY36" fmla="*/ 440435 h 1133339"/>
              <a:gd name="connsiteX37" fmla="*/ 12192001 w 12192001"/>
              <a:gd name="connsiteY37" fmla="*/ 1133339 h 1133339"/>
              <a:gd name="connsiteX38" fmla="*/ 0 w 12192001"/>
              <a:gd name="connsiteY38" fmla="*/ 1133339 h 1133339"/>
              <a:gd name="connsiteX39" fmla="*/ 0 w 12192001"/>
              <a:gd name="connsiteY39" fmla="*/ 510365 h 1133339"/>
              <a:gd name="connsiteX40" fmla="*/ 22512 w 12192001"/>
              <a:gd name="connsiteY40" fmla="*/ 508714 h 1133339"/>
              <a:gd name="connsiteX41" fmla="*/ 497027 w 12192001"/>
              <a:gd name="connsiteY41" fmla="*/ 688964 h 1133339"/>
              <a:gd name="connsiteX42" fmla="*/ 501680 w 12192001"/>
              <a:gd name="connsiteY42" fmla="*/ 694269 h 1133339"/>
              <a:gd name="connsiteX43" fmla="*/ 518573 w 12192001"/>
              <a:gd name="connsiteY43" fmla="*/ 668401 h 1133339"/>
              <a:gd name="connsiteX44" fmla="*/ 1083912 w 12192001"/>
              <a:gd name="connsiteY44" fmla="*/ 418562 h 1133339"/>
              <a:gd name="connsiteX45" fmla="*/ 1349289 w 12192001"/>
              <a:gd name="connsiteY45" fmla="*/ 463094 h 1133339"/>
              <a:gd name="connsiteX46" fmla="*/ 1420528 w 12192001"/>
              <a:gd name="connsiteY46" fmla="*/ 495232 h 1133339"/>
              <a:gd name="connsiteX47" fmla="*/ 1453652 w 12192001"/>
              <a:gd name="connsiteY47" fmla="*/ 461863 h 1133339"/>
              <a:gd name="connsiteX48" fmla="*/ 1897391 w 12192001"/>
              <a:gd name="connsiteY48" fmla="*/ 309092 h 1133339"/>
              <a:gd name="connsiteX49" fmla="*/ 2141659 w 12192001"/>
              <a:gd name="connsiteY49" fmla="*/ 350081 h 1133339"/>
              <a:gd name="connsiteX50" fmla="*/ 2242051 w 12192001"/>
              <a:gd name="connsiteY50" fmla="*/ 395372 h 1133339"/>
              <a:gd name="connsiteX51" fmla="*/ 2306042 w 12192001"/>
              <a:gd name="connsiteY51" fmla="*/ 366503 h 1133339"/>
              <a:gd name="connsiteX52" fmla="*/ 2571419 w 12192001"/>
              <a:gd name="connsiteY52" fmla="*/ 321971 h 1133339"/>
              <a:gd name="connsiteX53" fmla="*/ 3199618 w 12192001"/>
              <a:gd name="connsiteY53" fmla="*/ 668067 h 1133339"/>
              <a:gd name="connsiteX54" fmla="*/ 3225139 w 12192001"/>
              <a:gd name="connsiteY54" fmla="*/ 736404 h 1133339"/>
              <a:gd name="connsiteX55" fmla="*/ 3242934 w 12192001"/>
              <a:gd name="connsiteY55" fmla="*/ 731813 h 1133339"/>
              <a:gd name="connsiteX56" fmla="*/ 3369406 w 12192001"/>
              <a:gd name="connsiteY56" fmla="*/ 721216 h 1133339"/>
              <a:gd name="connsiteX57" fmla="*/ 3391102 w 12192001"/>
              <a:gd name="connsiteY57" fmla="*/ 722353 h 1133339"/>
              <a:gd name="connsiteX58" fmla="*/ 3426468 w 12192001"/>
              <a:gd name="connsiteY58" fmla="*/ 627658 h 1133339"/>
              <a:gd name="connsiteX59" fmla="*/ 4004695 w 12192001"/>
              <a:gd name="connsiteY59" fmla="*/ 309092 h 1133339"/>
              <a:gd name="connsiteX60" fmla="*/ 4131167 w 12192001"/>
              <a:gd name="connsiteY60" fmla="*/ 319689 h 1133339"/>
              <a:gd name="connsiteX61" fmla="*/ 4141105 w 12192001"/>
              <a:gd name="connsiteY61" fmla="*/ 322253 h 1133339"/>
              <a:gd name="connsiteX62" fmla="*/ 4176342 w 12192001"/>
              <a:gd name="connsiteY62" fmla="*/ 268294 h 1133339"/>
              <a:gd name="connsiteX63" fmla="*/ 4783442 w 12192001"/>
              <a:gd name="connsiteY63" fmla="*/ 0 h 11333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192001" h="1133339">
                <a:moveTo>
                  <a:pt x="4783442" y="0"/>
                </a:moveTo>
                <a:cubicBezTo>
                  <a:pt x="5036157" y="0"/>
                  <a:pt x="5258967" y="106424"/>
                  <a:pt x="5390536" y="268294"/>
                </a:cubicBezTo>
                <a:lnTo>
                  <a:pt x="5418659" y="311359"/>
                </a:lnTo>
                <a:lnTo>
                  <a:pt x="5445718" y="309092"/>
                </a:lnTo>
                <a:cubicBezTo>
                  <a:pt x="5662331" y="309092"/>
                  <a:pt x="5853314" y="400313"/>
                  <a:pt x="5966086" y="539058"/>
                </a:cubicBezTo>
                <a:lnTo>
                  <a:pt x="5998471" y="588645"/>
                </a:lnTo>
                <a:lnTo>
                  <a:pt x="6084786" y="549703"/>
                </a:lnTo>
                <a:cubicBezTo>
                  <a:pt x="6159865" y="523309"/>
                  <a:pt x="6242409" y="508714"/>
                  <a:pt x="6329055" y="508714"/>
                </a:cubicBezTo>
                <a:lnTo>
                  <a:pt x="6382291" y="512618"/>
                </a:lnTo>
                <a:lnTo>
                  <a:pt x="6419886" y="474742"/>
                </a:lnTo>
                <a:cubicBezTo>
                  <a:pt x="6533449" y="380352"/>
                  <a:pt x="6690336" y="321971"/>
                  <a:pt x="6863627" y="321971"/>
                </a:cubicBezTo>
                <a:cubicBezTo>
                  <a:pt x="6950273" y="321971"/>
                  <a:pt x="7032817" y="336566"/>
                  <a:pt x="7107895" y="362960"/>
                </a:cubicBezTo>
                <a:lnTo>
                  <a:pt x="7202810" y="405780"/>
                </a:lnTo>
                <a:lnTo>
                  <a:pt x="7213903" y="398172"/>
                </a:lnTo>
                <a:cubicBezTo>
                  <a:pt x="7314059" y="341931"/>
                  <a:pt x="7434800" y="309092"/>
                  <a:pt x="7564766" y="309092"/>
                </a:cubicBezTo>
                <a:cubicBezTo>
                  <a:pt x="7738057" y="309092"/>
                  <a:pt x="7894943" y="367473"/>
                  <a:pt x="8008506" y="461863"/>
                </a:cubicBezTo>
                <a:lnTo>
                  <a:pt x="8052822" y="506507"/>
                </a:lnTo>
                <a:lnTo>
                  <a:pt x="8060557" y="501203"/>
                </a:lnTo>
                <a:cubicBezTo>
                  <a:pt x="8160713" y="444962"/>
                  <a:pt x="8281454" y="412123"/>
                  <a:pt x="8411422" y="412123"/>
                </a:cubicBezTo>
                <a:cubicBezTo>
                  <a:pt x="8671358" y="412123"/>
                  <a:pt x="8894382" y="543481"/>
                  <a:pt x="8989649" y="730689"/>
                </a:cubicBezTo>
                <a:lnTo>
                  <a:pt x="8994011" y="742369"/>
                </a:lnTo>
                <a:lnTo>
                  <a:pt x="9000624" y="732242"/>
                </a:lnTo>
                <a:cubicBezTo>
                  <a:pt x="9113399" y="593497"/>
                  <a:pt x="9304380" y="502276"/>
                  <a:pt x="9520993" y="502276"/>
                </a:cubicBezTo>
                <a:cubicBezTo>
                  <a:pt x="9596808" y="502276"/>
                  <a:pt x="9669483" y="513450"/>
                  <a:pt x="9736762" y="533926"/>
                </a:cubicBezTo>
                <a:lnTo>
                  <a:pt x="9822666" y="567236"/>
                </a:lnTo>
                <a:lnTo>
                  <a:pt x="9849091" y="526771"/>
                </a:lnTo>
                <a:cubicBezTo>
                  <a:pt x="9928743" y="428776"/>
                  <a:pt x="10063630" y="364348"/>
                  <a:pt x="10216623" y="364348"/>
                </a:cubicBezTo>
                <a:cubicBezTo>
                  <a:pt x="10369615" y="364348"/>
                  <a:pt x="10504503" y="428776"/>
                  <a:pt x="10584155" y="526771"/>
                </a:cubicBezTo>
                <a:lnTo>
                  <a:pt x="10607270" y="562169"/>
                </a:lnTo>
                <a:lnTo>
                  <a:pt x="10634903" y="549703"/>
                </a:lnTo>
                <a:cubicBezTo>
                  <a:pt x="10709981" y="523309"/>
                  <a:pt x="10792525" y="508714"/>
                  <a:pt x="10879171" y="508714"/>
                </a:cubicBezTo>
                <a:cubicBezTo>
                  <a:pt x="11106615" y="508714"/>
                  <a:pt x="11305799" y="609285"/>
                  <a:pt x="11415862" y="759843"/>
                </a:cubicBezTo>
                <a:lnTo>
                  <a:pt x="11427708" y="779672"/>
                </a:lnTo>
                <a:lnTo>
                  <a:pt x="11443598" y="737128"/>
                </a:lnTo>
                <a:cubicBezTo>
                  <a:pt x="11538863" y="549920"/>
                  <a:pt x="11761888" y="418562"/>
                  <a:pt x="12021824" y="418562"/>
                </a:cubicBezTo>
                <a:cubicBezTo>
                  <a:pt x="12065147" y="418562"/>
                  <a:pt x="12107444" y="422211"/>
                  <a:pt x="12148296" y="429159"/>
                </a:cubicBezTo>
                <a:lnTo>
                  <a:pt x="12192001" y="440435"/>
                </a:lnTo>
                <a:lnTo>
                  <a:pt x="12192001" y="1133339"/>
                </a:lnTo>
                <a:lnTo>
                  <a:pt x="0" y="1133339"/>
                </a:lnTo>
                <a:lnTo>
                  <a:pt x="0" y="510365"/>
                </a:lnTo>
                <a:lnTo>
                  <a:pt x="22512" y="508714"/>
                </a:lnTo>
                <a:cubicBezTo>
                  <a:pt x="212048" y="508714"/>
                  <a:pt x="381960" y="578555"/>
                  <a:pt x="497027" y="688964"/>
                </a:cubicBezTo>
                <a:lnTo>
                  <a:pt x="501680" y="694269"/>
                </a:lnTo>
                <a:lnTo>
                  <a:pt x="518573" y="668401"/>
                </a:lnTo>
                <a:cubicBezTo>
                  <a:pt x="641094" y="517666"/>
                  <a:pt x="848579" y="418562"/>
                  <a:pt x="1083912" y="418562"/>
                </a:cubicBezTo>
                <a:cubicBezTo>
                  <a:pt x="1178045" y="418562"/>
                  <a:pt x="1267722" y="434418"/>
                  <a:pt x="1349289" y="463094"/>
                </a:cubicBezTo>
                <a:lnTo>
                  <a:pt x="1420528" y="495232"/>
                </a:lnTo>
                <a:lnTo>
                  <a:pt x="1453652" y="461863"/>
                </a:lnTo>
                <a:cubicBezTo>
                  <a:pt x="1567215" y="367473"/>
                  <a:pt x="1724100" y="309092"/>
                  <a:pt x="1897391" y="309092"/>
                </a:cubicBezTo>
                <a:cubicBezTo>
                  <a:pt x="1984036" y="309092"/>
                  <a:pt x="2066580" y="323687"/>
                  <a:pt x="2141659" y="350081"/>
                </a:cubicBezTo>
                <a:lnTo>
                  <a:pt x="2242051" y="395372"/>
                </a:lnTo>
                <a:lnTo>
                  <a:pt x="2306042" y="366503"/>
                </a:lnTo>
                <a:cubicBezTo>
                  <a:pt x="2387609" y="337827"/>
                  <a:pt x="2477286" y="321971"/>
                  <a:pt x="2571419" y="321971"/>
                </a:cubicBezTo>
                <a:cubicBezTo>
                  <a:pt x="2853820" y="321971"/>
                  <a:pt x="3096119" y="464681"/>
                  <a:pt x="3199618" y="668067"/>
                </a:cubicBezTo>
                <a:lnTo>
                  <a:pt x="3225139" y="736404"/>
                </a:lnTo>
                <a:lnTo>
                  <a:pt x="3242934" y="731813"/>
                </a:lnTo>
                <a:cubicBezTo>
                  <a:pt x="3283786" y="724865"/>
                  <a:pt x="3326083" y="721216"/>
                  <a:pt x="3369406" y="721216"/>
                </a:cubicBezTo>
                <a:lnTo>
                  <a:pt x="3391102" y="722353"/>
                </a:lnTo>
                <a:lnTo>
                  <a:pt x="3426468" y="627658"/>
                </a:lnTo>
                <a:cubicBezTo>
                  <a:pt x="3521734" y="440450"/>
                  <a:pt x="3744758" y="309092"/>
                  <a:pt x="4004695" y="309092"/>
                </a:cubicBezTo>
                <a:cubicBezTo>
                  <a:pt x="4048018" y="309092"/>
                  <a:pt x="4090315" y="312741"/>
                  <a:pt x="4131167" y="319689"/>
                </a:cubicBezTo>
                <a:lnTo>
                  <a:pt x="4141105" y="322253"/>
                </a:lnTo>
                <a:lnTo>
                  <a:pt x="4176342" y="268294"/>
                </a:lnTo>
                <a:cubicBezTo>
                  <a:pt x="4307913" y="106424"/>
                  <a:pt x="4530723" y="0"/>
                  <a:pt x="4783442" y="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6" name="任意多边形 19">
            <a:extLst>
              <a:ext uri="{FF2B5EF4-FFF2-40B4-BE49-F238E27FC236}">
                <a16:creationId xmlns:a16="http://schemas.microsoft.com/office/drawing/2014/main" id="{597CE09F-1542-445F-8C49-8427693D7E2B}"/>
              </a:ext>
            </a:extLst>
          </p:cNvPr>
          <p:cNvSpPr/>
          <p:nvPr/>
        </p:nvSpPr>
        <p:spPr>
          <a:xfrm rot="20700000" flipH="1">
            <a:off x="7818968" y="727075"/>
            <a:ext cx="1183217" cy="612775"/>
          </a:xfrm>
          <a:custGeom>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2" name="标题 1"/>
          <p:cNvSpPr>
            <a:spLocks noGrp="1"/>
          </p:cNvSpPr>
          <p:nvPr>
            <p:ph type="title"/>
          </p:nvPr>
        </p:nvSpPr>
        <p:spPr>
          <a:xfrm>
            <a:off x="4283115" y="2658508"/>
            <a:ext cx="5514879" cy="757130"/>
          </a:xfrm>
        </p:spPr>
        <p:txBody>
          <a:bodyPr anchor="b">
            <a:normAutofit/>
          </a:bodyPr>
          <a:lstStyle>
            <a:lvl1pPr>
              <a:defRPr sz="3600">
                <a:solidFill>
                  <a:schemeClr val="bg1"/>
                </a:solidFill>
              </a:defRPr>
            </a:lvl1pPr>
          </a:lstStyle>
          <a:p>
            <a:r>
              <a:rPr lang="zh-CN" altLang="en-US" noProof="1"/>
              <a:t>单击此处编辑母版标题样式</a:t>
            </a:r>
          </a:p>
        </p:txBody>
      </p:sp>
      <p:sp>
        <p:nvSpPr>
          <p:cNvPr id="3" name="文本占位符 2"/>
          <p:cNvSpPr>
            <a:spLocks noGrp="1"/>
          </p:cNvSpPr>
          <p:nvPr>
            <p:ph type="body" idx="1"/>
          </p:nvPr>
        </p:nvSpPr>
        <p:spPr>
          <a:xfrm>
            <a:off x="4283115" y="3452786"/>
            <a:ext cx="5514879" cy="424732"/>
          </a:xfrm>
        </p:spPr>
        <p:txBody>
          <a:bodyPr>
            <a:normAutofit/>
          </a:bodyPr>
          <a:lstStyle>
            <a:lvl1pPr marL="0" indent="0">
              <a:buNone/>
              <a:defRPr sz="18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a:t>单击此处编辑母版文本样式</a:t>
            </a:r>
          </a:p>
        </p:txBody>
      </p:sp>
      <p:sp>
        <p:nvSpPr>
          <p:cNvPr id="17" name="日期占位符 3">
            <a:extLst>
              <a:ext uri="{FF2B5EF4-FFF2-40B4-BE49-F238E27FC236}">
                <a16:creationId xmlns:a16="http://schemas.microsoft.com/office/drawing/2014/main" id="{410EE24F-091D-4114-BF9D-44FA3F82AE89}"/>
              </a:ext>
            </a:extLst>
          </p:cNvPr>
          <p:cNvSpPr>
            <a:spLocks noGrp="1"/>
          </p:cNvSpPr>
          <p:nvPr>
            <p:ph type="dt" sz="half" idx="10"/>
          </p:nvPr>
        </p:nvSpPr>
        <p:spPr/>
        <p:txBody>
          <a:bodyPr/>
          <a:lstStyle>
            <a:lvl1pPr>
              <a:defRPr sz="1200"/>
            </a:lvl1pPr>
          </a:lstStyle>
          <a:p>
            <a:pPr>
              <a:defRPr/>
            </a:pPr>
            <a:endParaRPr lang="zh-CN" altLang="en-US"/>
          </a:p>
        </p:txBody>
      </p:sp>
      <p:sp>
        <p:nvSpPr>
          <p:cNvPr id="18" name="页脚占位符 4">
            <a:extLst>
              <a:ext uri="{FF2B5EF4-FFF2-40B4-BE49-F238E27FC236}">
                <a16:creationId xmlns:a16="http://schemas.microsoft.com/office/drawing/2014/main" id="{8ABD4F52-90B1-412F-B18F-FC0C64F5E89A}"/>
              </a:ext>
            </a:extLst>
          </p:cNvPr>
          <p:cNvSpPr>
            <a:spLocks noGrp="1"/>
          </p:cNvSpPr>
          <p:nvPr>
            <p:ph type="ftr" sz="quarter" idx="11"/>
          </p:nvPr>
        </p:nvSpPr>
        <p:spPr/>
        <p:txBody>
          <a:bodyPr/>
          <a:lstStyle>
            <a:lvl1pPr>
              <a:defRPr sz="1200"/>
            </a:lvl1pPr>
          </a:lstStyle>
          <a:p>
            <a:pPr>
              <a:defRPr/>
            </a:pPr>
            <a:endParaRPr lang="zh-CN" altLang="en-US"/>
          </a:p>
        </p:txBody>
      </p:sp>
      <p:sp>
        <p:nvSpPr>
          <p:cNvPr id="19" name="灯片编号占位符 5">
            <a:extLst>
              <a:ext uri="{FF2B5EF4-FFF2-40B4-BE49-F238E27FC236}">
                <a16:creationId xmlns:a16="http://schemas.microsoft.com/office/drawing/2014/main" id="{430D222C-413E-4DF2-9E6A-3E61A1B5BA27}"/>
              </a:ext>
            </a:extLst>
          </p:cNvPr>
          <p:cNvSpPr>
            <a:spLocks noGrp="1"/>
          </p:cNvSpPr>
          <p:nvPr>
            <p:ph type="sldNum" sz="quarter" idx="12"/>
          </p:nvPr>
        </p:nvSpPr>
        <p:spPr/>
        <p:txBody>
          <a:bodyPr/>
          <a:lstStyle>
            <a:lvl1pPr>
              <a:defRPr/>
            </a:lvl1pPr>
          </a:lstStyle>
          <a:p>
            <a:fld id="{2C573843-3C74-4337-AAF4-FE14283FB988}" type="slidenum">
              <a:rPr lang="zh-CN" altLang="en-US"/>
              <a:t>‹#›</a:t>
            </a:fld>
            <a:endParaRPr lang="zh-CN" altLang="en-US"/>
          </a:p>
        </p:txBody>
      </p:sp>
    </p:spTree>
    <p:extLst>
      <p:ext uri="{BB962C8B-B14F-4D97-AF65-F5344CB8AC3E}">
        <p14:creationId xmlns:p14="http://schemas.microsoft.com/office/powerpoint/2010/main" val="187551912"/>
      </p:ext>
    </p:extLst>
  </p:cSld>
  <p:clrMapOvr>
    <a:masterClrMapping/>
  </p:clrMapOvr>
  <p:transition/>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normAutofit/>
          </a:bodyPr>
          <a:lstStyle/>
          <a:p>
            <a:r>
              <a:rPr lang="zh-CN" altLang="en-US" noProof="1"/>
              <a:t>单击此处编辑母版标题样式</a:t>
            </a:r>
          </a:p>
        </p:txBody>
      </p:sp>
      <p:sp>
        <p:nvSpPr>
          <p:cNvPr id="3" name="内容占位符 2"/>
          <p:cNvSpPr>
            <a:spLocks noGrp="1"/>
          </p:cNvSpPr>
          <p:nvPr>
            <p:ph sz="half" idx="1"/>
          </p:nvPr>
        </p:nvSpPr>
        <p:spPr>
          <a:xfrm>
            <a:off x="838200" y="1825625"/>
            <a:ext cx="5181600" cy="4351338"/>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6172200" y="1825625"/>
            <a:ext cx="5181600" cy="4351338"/>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3">
            <a:extLst>
              <a:ext uri="{FF2B5EF4-FFF2-40B4-BE49-F238E27FC236}">
                <a16:creationId xmlns:a16="http://schemas.microsoft.com/office/drawing/2014/main" id="{E3E9D2FF-48B4-4552-B8EB-F23A5C8CCFDB}"/>
              </a:ext>
            </a:extLst>
          </p:cNvPr>
          <p:cNvSpPr>
            <a:spLocks noGrp="1"/>
          </p:cNvSpPr>
          <p:nvPr>
            <p:ph type="dt" sz="half" idx="10"/>
          </p:nvPr>
        </p:nvSpPr>
        <p:spPr/>
        <p:txBody>
          <a:bodyPr/>
          <a:lstStyle>
            <a:lvl1pPr>
              <a:defRPr/>
            </a:lvl1pPr>
          </a:lstStyle>
          <a:p>
            <a:pPr>
              <a:defRPr/>
            </a:pPr>
            <a:endParaRPr lang="zh-CN" altLang="en-US"/>
          </a:p>
        </p:txBody>
      </p:sp>
      <p:sp>
        <p:nvSpPr>
          <p:cNvPr id="6" name="页脚占位符 4">
            <a:extLst>
              <a:ext uri="{FF2B5EF4-FFF2-40B4-BE49-F238E27FC236}">
                <a16:creationId xmlns:a16="http://schemas.microsoft.com/office/drawing/2014/main" id="{78166596-BDA6-4CD1-A86F-BBB4198DD6CA}"/>
              </a:ext>
            </a:extLst>
          </p:cNvPr>
          <p:cNvSpPr>
            <a:spLocks noGrp="1"/>
          </p:cNvSpPr>
          <p:nvPr>
            <p:ph type="ftr" sz="quarter" idx="11"/>
          </p:nvPr>
        </p:nvSpPr>
        <p:spPr/>
        <p:txBody>
          <a:bodyPr/>
          <a:lstStyle>
            <a:lvl1pPr>
              <a:defRPr/>
            </a:lvl1pPr>
          </a:lstStyle>
          <a:p>
            <a:pPr>
              <a:defRPr/>
            </a:pPr>
            <a:endParaRPr lang="zh-CN" altLang="en-US"/>
          </a:p>
        </p:txBody>
      </p:sp>
      <p:sp>
        <p:nvSpPr>
          <p:cNvPr id="7" name="灯片编号占位符 5">
            <a:extLst>
              <a:ext uri="{FF2B5EF4-FFF2-40B4-BE49-F238E27FC236}">
                <a16:creationId xmlns:a16="http://schemas.microsoft.com/office/drawing/2014/main" id="{8875A76D-2BD4-4CA8-802C-A44DE1C9C89B}"/>
              </a:ext>
            </a:extLst>
          </p:cNvPr>
          <p:cNvSpPr>
            <a:spLocks noGrp="1"/>
          </p:cNvSpPr>
          <p:nvPr>
            <p:ph type="sldNum" sz="quarter" idx="12"/>
          </p:nvPr>
        </p:nvSpPr>
        <p:spPr/>
        <p:txBody>
          <a:bodyPr/>
          <a:lstStyle>
            <a:lvl1pPr>
              <a:defRPr/>
            </a:lvl1pPr>
          </a:lstStyle>
          <a:p>
            <a:fld id="{C831CF7C-87CA-476E-A4B4-DDC0A16797E1}" type="slidenum">
              <a:rPr lang="zh-CN" altLang="en-US"/>
              <a:t>‹#›</a:t>
            </a:fld>
            <a:endParaRPr lang="zh-CN" altLang="en-US"/>
          </a:p>
        </p:txBody>
      </p:sp>
    </p:spTree>
    <p:extLst>
      <p:ext uri="{BB962C8B-B14F-4D97-AF65-F5344CB8AC3E}">
        <p14:creationId xmlns:p14="http://schemas.microsoft.com/office/powerpoint/2010/main" val="231881368"/>
      </p:ext>
    </p:extLst>
  </p:cSld>
  <p:clrMapOvr>
    <a:masterClrMapping/>
  </p:clrMapOvr>
  <p:transition/>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a:xfrm>
            <a:off x="2221443" y="365127"/>
            <a:ext cx="7752291" cy="1325563"/>
          </a:xfrm>
        </p:spPr>
        <p:txBody>
          <a:bodyPr>
            <a:normAutofit/>
          </a:bodyPr>
          <a:lstStyle/>
          <a:p>
            <a:r>
              <a:rPr lang="zh-CN" altLang="en-US" noProof="1"/>
              <a:t>单击此处编辑母版标题样式</a:t>
            </a:r>
          </a:p>
        </p:txBody>
      </p:sp>
      <p:sp>
        <p:nvSpPr>
          <p:cNvPr id="3" name="文本占位符 2"/>
          <p:cNvSpPr>
            <a:spLocks noGrp="1"/>
          </p:cNvSpPr>
          <p:nvPr>
            <p:ph type="body" idx="1"/>
          </p:nvPr>
        </p:nvSpPr>
        <p:spPr>
          <a:xfrm>
            <a:off x="839789" y="1744961"/>
            <a:ext cx="5157787" cy="823912"/>
          </a:xfrm>
        </p:spPr>
        <p:txBody>
          <a:bodyPr anchor="b">
            <a:normAutofit/>
          </a:bodyPr>
          <a:lstStyle>
            <a:lvl1pPr marL="0" indent="0">
              <a:buNone/>
              <a:defRPr sz="20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a:t>单击此处编辑母版文本样式</a:t>
            </a:r>
          </a:p>
        </p:txBody>
      </p:sp>
      <p:sp>
        <p:nvSpPr>
          <p:cNvPr id="4" name="内容占位符 3"/>
          <p:cNvSpPr>
            <a:spLocks noGrp="1"/>
          </p:cNvSpPr>
          <p:nvPr>
            <p:ph sz="half" idx="2"/>
          </p:nvPr>
        </p:nvSpPr>
        <p:spPr>
          <a:xfrm>
            <a:off x="839789" y="2615609"/>
            <a:ext cx="5157787" cy="3574054"/>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6172201" y="1744961"/>
            <a:ext cx="5183188" cy="823912"/>
          </a:xfrm>
        </p:spPr>
        <p:txBody>
          <a:bodyPr anchor="b">
            <a:normAutofit/>
          </a:bodyPr>
          <a:lstStyle>
            <a:lvl1pPr marL="0" indent="0">
              <a:buNone/>
              <a:defRPr sz="20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a:t>单击此处编辑母版文本样式</a:t>
            </a:r>
          </a:p>
        </p:txBody>
      </p:sp>
      <p:sp>
        <p:nvSpPr>
          <p:cNvPr id="6" name="内容占位符 5"/>
          <p:cNvSpPr>
            <a:spLocks noGrp="1"/>
          </p:cNvSpPr>
          <p:nvPr>
            <p:ph sz="quarter" idx="4"/>
          </p:nvPr>
        </p:nvSpPr>
        <p:spPr>
          <a:xfrm>
            <a:off x="6172201" y="2615609"/>
            <a:ext cx="5183188" cy="3574054"/>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3">
            <a:extLst>
              <a:ext uri="{FF2B5EF4-FFF2-40B4-BE49-F238E27FC236}">
                <a16:creationId xmlns:a16="http://schemas.microsoft.com/office/drawing/2014/main" id="{F5901959-B98F-431B-B331-39D03060B26F}"/>
              </a:ext>
            </a:extLst>
          </p:cNvPr>
          <p:cNvSpPr>
            <a:spLocks noGrp="1"/>
          </p:cNvSpPr>
          <p:nvPr>
            <p:ph type="dt" sz="half" idx="10"/>
          </p:nvPr>
        </p:nvSpPr>
        <p:spPr/>
        <p:txBody>
          <a:bodyPr/>
          <a:lstStyle>
            <a:lvl1pPr>
              <a:defRPr/>
            </a:lvl1pPr>
          </a:lstStyle>
          <a:p>
            <a:pPr>
              <a:defRPr/>
            </a:pPr>
            <a:endParaRPr lang="zh-CN" altLang="en-US"/>
          </a:p>
        </p:txBody>
      </p:sp>
      <p:sp>
        <p:nvSpPr>
          <p:cNvPr id="8" name="页脚占位符 4">
            <a:extLst>
              <a:ext uri="{FF2B5EF4-FFF2-40B4-BE49-F238E27FC236}">
                <a16:creationId xmlns:a16="http://schemas.microsoft.com/office/drawing/2014/main" id="{FBC30A9B-4D9C-41F6-97D1-60E25AAF1B45}"/>
              </a:ext>
            </a:extLst>
          </p:cNvPr>
          <p:cNvSpPr>
            <a:spLocks noGrp="1"/>
          </p:cNvSpPr>
          <p:nvPr>
            <p:ph type="ftr" sz="quarter" idx="11"/>
          </p:nvPr>
        </p:nvSpPr>
        <p:spPr/>
        <p:txBody>
          <a:bodyPr/>
          <a:lstStyle>
            <a:lvl1pPr>
              <a:defRPr/>
            </a:lvl1pPr>
          </a:lstStyle>
          <a:p>
            <a:pPr>
              <a:defRPr/>
            </a:pPr>
            <a:endParaRPr lang="zh-CN" altLang="en-US"/>
          </a:p>
        </p:txBody>
      </p:sp>
      <p:sp>
        <p:nvSpPr>
          <p:cNvPr id="9" name="灯片编号占位符 5">
            <a:extLst>
              <a:ext uri="{FF2B5EF4-FFF2-40B4-BE49-F238E27FC236}">
                <a16:creationId xmlns:a16="http://schemas.microsoft.com/office/drawing/2014/main" id="{7DBFA577-D703-4776-A40D-B40C9BA1F171}"/>
              </a:ext>
            </a:extLst>
          </p:cNvPr>
          <p:cNvSpPr>
            <a:spLocks noGrp="1"/>
          </p:cNvSpPr>
          <p:nvPr>
            <p:ph type="sldNum" sz="quarter" idx="12"/>
          </p:nvPr>
        </p:nvSpPr>
        <p:spPr/>
        <p:txBody>
          <a:bodyPr/>
          <a:lstStyle>
            <a:lvl1pPr>
              <a:defRPr/>
            </a:lvl1pPr>
          </a:lstStyle>
          <a:p>
            <a:fld id="{973A1DD0-4CD5-4FD5-9D82-98639C582008}" type="slidenum">
              <a:rPr lang="zh-CN" altLang="en-US"/>
              <a:t>‹#›</a:t>
            </a:fld>
            <a:endParaRPr lang="zh-CN" altLang="en-US"/>
          </a:p>
        </p:txBody>
      </p:sp>
    </p:spTree>
    <p:extLst>
      <p:ext uri="{BB962C8B-B14F-4D97-AF65-F5344CB8AC3E}">
        <p14:creationId xmlns:p14="http://schemas.microsoft.com/office/powerpoint/2010/main" val="3530037274"/>
      </p:ext>
    </p:extLst>
  </p:cSld>
  <p:clrMapOvr>
    <a:masterClrMapping/>
  </p:clrMapOvr>
  <p:transition/>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name="仅标题">
    <p:spTree>
      <p:nvGrpSpPr>
        <p:cNvPr id="1" name=""/>
        <p:cNvGrpSpPr/>
        <p:nvPr/>
      </p:nvGrpSpPr>
      <p:grpSpPr>
        <a:xfrm>
          <a:off x="0" y="0"/>
          <a:ext cx="0" cy="0"/>
        </a:xfrm>
      </p:grpSpPr>
      <p:grpSp>
        <p:nvGrpSpPr>
          <p:cNvPr id="4" name="组合 5">
            <a:extLst>
              <a:ext uri="{FF2B5EF4-FFF2-40B4-BE49-F238E27FC236}">
                <a16:creationId xmlns:a16="http://schemas.microsoft.com/office/drawing/2014/main" id="{DC8FAE6C-6EE4-4A9D-8F2B-0D9FDC5DC70C}"/>
              </a:ext>
            </a:extLst>
          </p:cNvPr>
          <p:cNvGrpSpPr/>
          <p:nvPr/>
        </p:nvGrpSpPr>
        <p:grpSpPr>
          <a:xfrm>
            <a:off x="1524001" y="3287714"/>
            <a:ext cx="1564217" cy="268287"/>
            <a:chOff x="580290" y="3288314"/>
            <a:chExt cx="1172059" cy="267237"/>
          </a:xfrm>
        </p:grpSpPr>
        <p:sp>
          <p:nvSpPr>
            <p:cNvPr id="5" name="椭圆 4">
              <a:extLst>
                <a:ext uri="{FF2B5EF4-FFF2-40B4-BE49-F238E27FC236}">
                  <a16:creationId xmlns:a16="http://schemas.microsoft.com/office/drawing/2014/main" id="{589CB758-24DD-4AB8-BFE8-242DB248A3B5}"/>
                </a:ext>
              </a:extLst>
            </p:cNvPr>
            <p:cNvSpPr/>
            <p:nvPr/>
          </p:nvSpPr>
          <p:spPr>
            <a:xfrm rot="10800000">
              <a:off x="580290" y="3288314"/>
              <a:ext cx="266449"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6" name="椭圆 5">
              <a:extLst>
                <a:ext uri="{FF2B5EF4-FFF2-40B4-BE49-F238E27FC236}">
                  <a16:creationId xmlns:a16="http://schemas.microsoft.com/office/drawing/2014/main" id="{E093E2F9-695B-4D03-9E02-E8F84F40A3AC}"/>
                </a:ext>
              </a:extLst>
            </p:cNvPr>
            <p:cNvSpPr/>
            <p:nvPr/>
          </p:nvSpPr>
          <p:spPr>
            <a:xfrm rot="10800000">
              <a:off x="1173456" y="3321521"/>
              <a:ext cx="199837" cy="200824"/>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7" name="椭圆 6">
              <a:extLst>
                <a:ext uri="{FF2B5EF4-FFF2-40B4-BE49-F238E27FC236}">
                  <a16:creationId xmlns:a16="http://schemas.microsoft.com/office/drawing/2014/main" id="{958DF264-5C91-4781-BEB2-57CE3FDD5F30}"/>
                </a:ext>
              </a:extLst>
            </p:cNvPr>
            <p:cNvSpPr/>
            <p:nvPr/>
          </p:nvSpPr>
          <p:spPr>
            <a:xfrm rot="10800000">
              <a:off x="1619124" y="3354728"/>
              <a:ext cx="133225" cy="13440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8" name="组合 9">
            <a:extLst>
              <a:ext uri="{FF2B5EF4-FFF2-40B4-BE49-F238E27FC236}">
                <a16:creationId xmlns:a16="http://schemas.microsoft.com/office/drawing/2014/main" id="{A180F572-7705-4721-8B45-319B01549EEA}"/>
              </a:ext>
            </a:extLst>
          </p:cNvPr>
          <p:cNvGrpSpPr/>
          <p:nvPr/>
        </p:nvGrpSpPr>
        <p:grpSpPr>
          <a:xfrm flipH="1">
            <a:off x="9086851" y="3295650"/>
            <a:ext cx="1562100" cy="266700"/>
            <a:chOff x="580290" y="3288314"/>
            <a:chExt cx="1172059" cy="267237"/>
          </a:xfrm>
        </p:grpSpPr>
        <p:sp>
          <p:nvSpPr>
            <p:cNvPr id="9" name="椭圆 8">
              <a:extLst>
                <a:ext uri="{FF2B5EF4-FFF2-40B4-BE49-F238E27FC236}">
                  <a16:creationId xmlns:a16="http://schemas.microsoft.com/office/drawing/2014/main" id="{D8AD0C17-CBE4-4E87-900E-C68761A27437}"/>
                </a:ext>
              </a:extLst>
            </p:cNvPr>
            <p:cNvSpPr/>
            <p:nvPr/>
          </p:nvSpPr>
          <p:spPr>
            <a:xfrm rot="10800000">
              <a:off x="580290" y="3288314"/>
              <a:ext cx="266810"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0" name="椭圆 9">
              <a:extLst>
                <a:ext uri="{FF2B5EF4-FFF2-40B4-BE49-F238E27FC236}">
                  <a16:creationId xmlns:a16="http://schemas.microsoft.com/office/drawing/2014/main" id="{14473207-66FA-432C-BAE1-7F6C02FEA8AC}"/>
                </a:ext>
              </a:extLst>
            </p:cNvPr>
            <p:cNvSpPr/>
            <p:nvPr/>
          </p:nvSpPr>
          <p:spPr>
            <a:xfrm rot="10800000">
              <a:off x="1172673" y="3321719"/>
              <a:ext cx="201695" cy="200428"/>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1" name="椭圆 10">
              <a:extLst>
                <a:ext uri="{FF2B5EF4-FFF2-40B4-BE49-F238E27FC236}">
                  <a16:creationId xmlns:a16="http://schemas.microsoft.com/office/drawing/2014/main" id="{3B1E928F-F85D-4D95-9C31-2EA8F335833A}"/>
                </a:ext>
              </a:extLst>
            </p:cNvPr>
            <p:cNvSpPr/>
            <p:nvPr/>
          </p:nvSpPr>
          <p:spPr>
            <a:xfrm rot="10800000">
              <a:off x="1618944" y="3355123"/>
              <a:ext cx="133405" cy="13361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2" name="任意多边形: 形状 13">
            <a:extLst>
              <a:ext uri="{FF2B5EF4-FFF2-40B4-BE49-F238E27FC236}">
                <a16:creationId xmlns:a16="http://schemas.microsoft.com/office/drawing/2014/main" id="{1B8CF6FC-B2B2-4B2B-8482-271C033D6A1E}"/>
              </a:ext>
            </a:extLst>
          </p:cNvPr>
          <p:cNvSpPr/>
          <p:nvPr/>
        </p:nvSpPr>
        <p:spPr>
          <a:xfrm>
            <a:off x="0" y="4887914"/>
            <a:ext cx="12192000" cy="1970087"/>
          </a:xfrm>
          <a:custGeom>
            <a:gdLst>
              <a:gd name="connsiteX0" fmla="*/ 4761693 w 12192001"/>
              <a:gd name="connsiteY0" fmla="*/ 0 h 1975365"/>
              <a:gd name="connsiteX1" fmla="*/ 6041005 w 12192001"/>
              <a:gd name="connsiteY1" fmla="*/ 551581 h 1975365"/>
              <a:gd name="connsiteX2" fmla="*/ 6051129 w 12192001"/>
              <a:gd name="connsiteY2" fmla="*/ 563959 h 1975365"/>
              <a:gd name="connsiteX3" fmla="*/ 6073942 w 12192001"/>
              <a:gd name="connsiteY3" fmla="*/ 553912 h 1975365"/>
              <a:gd name="connsiteX4" fmla="*/ 6719270 w 12192001"/>
              <a:gd name="connsiteY4" fmla="*/ 434799 h 1975365"/>
              <a:gd name="connsiteX5" fmla="*/ 7891577 w 12192001"/>
              <a:gd name="connsiteY5" fmla="*/ 878743 h 1975365"/>
              <a:gd name="connsiteX6" fmla="*/ 7956994 w 12192001"/>
              <a:gd name="connsiteY6" fmla="*/ 944547 h 1975365"/>
              <a:gd name="connsiteX7" fmla="*/ 7985842 w 12192001"/>
              <a:gd name="connsiteY7" fmla="*/ 901137 h 1975365"/>
              <a:gd name="connsiteX8" fmla="*/ 9599486 w 12192001"/>
              <a:gd name="connsiteY8" fmla="*/ 116746 h 1975365"/>
              <a:gd name="connsiteX9" fmla="*/ 11213130 w 12192001"/>
              <a:gd name="connsiteY9" fmla="*/ 901137 h 1975365"/>
              <a:gd name="connsiteX10" fmla="*/ 11218027 w 12192001"/>
              <a:gd name="connsiteY10" fmla="*/ 908506 h 1975365"/>
              <a:gd name="connsiteX11" fmla="*/ 11301959 w 12192001"/>
              <a:gd name="connsiteY11" fmla="*/ 824077 h 1975365"/>
              <a:gd name="connsiteX12" fmla="*/ 12140144 w 12192001"/>
              <a:gd name="connsiteY12" fmla="*/ 410927 h 1975365"/>
              <a:gd name="connsiteX13" fmla="*/ 12192001 w 12192001"/>
              <a:gd name="connsiteY13" fmla="*/ 403692 h 1975365"/>
              <a:gd name="connsiteX14" fmla="*/ 12192001 w 12192001"/>
              <a:gd name="connsiteY14" fmla="*/ 1975365 h 1975365"/>
              <a:gd name="connsiteX15" fmla="*/ 0 w 12192001"/>
              <a:gd name="connsiteY15" fmla="*/ 1975365 h 1975365"/>
              <a:gd name="connsiteX16" fmla="*/ 0 w 12192001"/>
              <a:gd name="connsiteY16" fmla="*/ 204727 h 1975365"/>
              <a:gd name="connsiteX17" fmla="*/ 60384 w 12192001"/>
              <a:gd name="connsiteY17" fmla="*/ 207862 h 1975365"/>
              <a:gd name="connsiteX18" fmla="*/ 1338550 w 12192001"/>
              <a:gd name="connsiteY18" fmla="*/ 843689 h 1975365"/>
              <a:gd name="connsiteX19" fmla="*/ 1434547 w 12192001"/>
              <a:gd name="connsiteY19" fmla="*/ 961054 h 1975365"/>
              <a:gd name="connsiteX20" fmla="*/ 1439685 w 12192001"/>
              <a:gd name="connsiteY20" fmla="*/ 955887 h 1975365"/>
              <a:gd name="connsiteX21" fmla="*/ 2815706 w 12192001"/>
              <a:gd name="connsiteY21" fmla="*/ 434799 h 1975365"/>
              <a:gd name="connsiteX22" fmla="*/ 3394383 w 12192001"/>
              <a:gd name="connsiteY22" fmla="*/ 514784 h 1975365"/>
              <a:gd name="connsiteX23" fmla="*/ 3487865 w 12192001"/>
              <a:gd name="connsiteY23" fmla="*/ 546065 h 1975365"/>
              <a:gd name="connsiteX24" fmla="*/ 3589385 w 12192001"/>
              <a:gd name="connsiteY24" fmla="*/ 443944 h 1975365"/>
              <a:gd name="connsiteX25" fmla="*/ 4761693 w 12192001"/>
              <a:gd name="connsiteY25" fmla="*/ 0 h 197536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1" h="1975365">
                <a:moveTo>
                  <a:pt x="4761693" y="0"/>
                </a:moveTo>
                <a:cubicBezTo>
                  <a:pt x="5276735" y="0"/>
                  <a:pt x="5736923" y="214716"/>
                  <a:pt x="6041005" y="551581"/>
                </a:cubicBezTo>
                <a:lnTo>
                  <a:pt x="6051129" y="563959"/>
                </a:lnTo>
                <a:lnTo>
                  <a:pt x="6073942" y="553912"/>
                </a:lnTo>
                <a:cubicBezTo>
                  <a:pt x="6272289" y="477212"/>
                  <a:pt x="6490362" y="434799"/>
                  <a:pt x="6719270" y="434799"/>
                </a:cubicBezTo>
                <a:cubicBezTo>
                  <a:pt x="7177084" y="434799"/>
                  <a:pt x="7591557" y="604452"/>
                  <a:pt x="7891577" y="878743"/>
                </a:cubicBezTo>
                <a:lnTo>
                  <a:pt x="7956994" y="944547"/>
                </a:lnTo>
                <a:lnTo>
                  <a:pt x="7985842" y="901137"/>
                </a:lnTo>
                <a:cubicBezTo>
                  <a:pt x="8335549" y="427892"/>
                  <a:pt x="8927773" y="116746"/>
                  <a:pt x="9599486" y="116746"/>
                </a:cubicBezTo>
                <a:cubicBezTo>
                  <a:pt x="10271198" y="116746"/>
                  <a:pt x="10863422" y="427892"/>
                  <a:pt x="11213130" y="901137"/>
                </a:cubicBezTo>
                <a:lnTo>
                  <a:pt x="11218027" y="908506"/>
                </a:lnTo>
                <a:lnTo>
                  <a:pt x="11301959" y="824077"/>
                </a:lnTo>
                <a:cubicBezTo>
                  <a:pt x="11526974" y="618359"/>
                  <a:pt x="11816369" y="471500"/>
                  <a:pt x="12140144" y="410927"/>
                </a:cubicBezTo>
                <a:lnTo>
                  <a:pt x="12192001" y="403692"/>
                </a:lnTo>
                <a:lnTo>
                  <a:pt x="12192001" y="1975365"/>
                </a:lnTo>
                <a:lnTo>
                  <a:pt x="0" y="1975365"/>
                </a:lnTo>
                <a:lnTo>
                  <a:pt x="0" y="204727"/>
                </a:lnTo>
                <a:lnTo>
                  <a:pt x="60384" y="207862"/>
                </a:lnTo>
                <a:cubicBezTo>
                  <a:pt x="573648" y="261507"/>
                  <a:pt x="1026243" y="497713"/>
                  <a:pt x="1338550" y="843689"/>
                </a:cubicBezTo>
                <a:lnTo>
                  <a:pt x="1434547" y="961054"/>
                </a:lnTo>
                <a:lnTo>
                  <a:pt x="1439685" y="955887"/>
                </a:lnTo>
                <a:cubicBezTo>
                  <a:pt x="1791839" y="633932"/>
                  <a:pt x="2278336" y="434799"/>
                  <a:pt x="2815706" y="434799"/>
                </a:cubicBezTo>
                <a:cubicBezTo>
                  <a:pt x="3017220" y="434799"/>
                  <a:pt x="3211580" y="462802"/>
                  <a:pt x="3394383" y="514784"/>
                </a:cubicBezTo>
                <a:lnTo>
                  <a:pt x="3487865" y="546065"/>
                </a:lnTo>
                <a:lnTo>
                  <a:pt x="3589385" y="443944"/>
                </a:lnTo>
                <a:cubicBezTo>
                  <a:pt x="3889406" y="169652"/>
                  <a:pt x="4303879" y="0"/>
                  <a:pt x="4761693" y="0"/>
                </a:cubicBezTo>
                <a:close/>
              </a:path>
            </a:pathLst>
          </a:custGeom>
          <a:gradFill>
            <a:gsLst>
              <a:gs pos="0">
                <a:schemeClr val="accent2">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3" name="任意多边形: 形状 14">
            <a:extLst>
              <a:ext uri="{FF2B5EF4-FFF2-40B4-BE49-F238E27FC236}">
                <a16:creationId xmlns:a16="http://schemas.microsoft.com/office/drawing/2014/main" id="{A050DEFB-1692-4963-ABF5-110B33802212}"/>
              </a:ext>
            </a:extLst>
          </p:cNvPr>
          <p:cNvSpPr/>
          <p:nvPr/>
        </p:nvSpPr>
        <p:spPr>
          <a:xfrm>
            <a:off x="0" y="5421314"/>
            <a:ext cx="12192000" cy="1436687"/>
          </a:xfrm>
          <a:custGeom>
            <a:gdLst>
              <a:gd name="connsiteX0" fmla="*/ 1825119 w 12192000"/>
              <a:gd name="connsiteY0" fmla="*/ 0 h 1445191"/>
              <a:gd name="connsiteX1" fmla="*/ 2676215 w 12192000"/>
              <a:gd name="connsiteY1" fmla="*/ 335498 h 1445191"/>
              <a:gd name="connsiteX2" fmla="*/ 2725007 w 12192000"/>
              <a:gd name="connsiteY2" fmla="*/ 402142 h 1445191"/>
              <a:gd name="connsiteX3" fmla="*/ 2887042 w 12192000"/>
              <a:gd name="connsiteY3" fmla="*/ 336937 h 1445191"/>
              <a:gd name="connsiteX4" fmla="*/ 3286558 w 12192000"/>
              <a:gd name="connsiteY4" fmla="*/ 277137 h 1445191"/>
              <a:gd name="connsiteX5" fmla="*/ 4137654 w 12192000"/>
              <a:gd name="connsiteY5" fmla="*/ 612635 h 1445191"/>
              <a:gd name="connsiteX6" fmla="*/ 4137762 w 12192000"/>
              <a:gd name="connsiteY6" fmla="*/ 612785 h 1445191"/>
              <a:gd name="connsiteX7" fmla="*/ 4173314 w 12192000"/>
              <a:gd name="connsiteY7" fmla="*/ 564223 h 1445191"/>
              <a:gd name="connsiteX8" fmla="*/ 5259074 w 12192000"/>
              <a:gd name="connsiteY8" fmla="*/ 136221 h 1445191"/>
              <a:gd name="connsiteX9" fmla="*/ 5883199 w 12192000"/>
              <a:gd name="connsiteY9" fmla="*/ 253387 h 1445191"/>
              <a:gd name="connsiteX10" fmla="*/ 5937700 w 12192000"/>
              <a:gd name="connsiteY10" fmla="*/ 277935 h 1445191"/>
              <a:gd name="connsiteX11" fmla="*/ 5998970 w 12192000"/>
              <a:gd name="connsiteY11" fmla="*/ 222879 h 1445191"/>
              <a:gd name="connsiteX12" fmla="*/ 6724734 w 12192000"/>
              <a:gd name="connsiteY12" fmla="*/ 0 h 1445191"/>
              <a:gd name="connsiteX13" fmla="*/ 7450498 w 12192000"/>
              <a:gd name="connsiteY13" fmla="*/ 222879 h 1445191"/>
              <a:gd name="connsiteX14" fmla="*/ 7504128 w 12192000"/>
              <a:gd name="connsiteY14" fmla="*/ 271069 h 1445191"/>
              <a:gd name="connsiteX15" fmla="*/ 7515578 w 12192000"/>
              <a:gd name="connsiteY15" fmla="*/ 265911 h 1445191"/>
              <a:gd name="connsiteX16" fmla="*/ 8139707 w 12192000"/>
              <a:gd name="connsiteY16" fmla="*/ 148745 h 1445191"/>
              <a:gd name="connsiteX17" fmla="*/ 9129790 w 12192000"/>
              <a:gd name="connsiteY17" fmla="*/ 484217 h 1445191"/>
              <a:gd name="connsiteX18" fmla="*/ 9258974 w 12192000"/>
              <a:gd name="connsiteY18" fmla="*/ 615575 h 1445191"/>
              <a:gd name="connsiteX19" fmla="*/ 9261126 w 12192000"/>
              <a:gd name="connsiteY19" fmla="*/ 612634 h 1445191"/>
              <a:gd name="connsiteX20" fmla="*/ 10112222 w 12192000"/>
              <a:gd name="connsiteY20" fmla="*/ 277136 h 1445191"/>
              <a:gd name="connsiteX21" fmla="*/ 10686084 w 12192000"/>
              <a:gd name="connsiteY21" fmla="*/ 407095 h 1445191"/>
              <a:gd name="connsiteX22" fmla="*/ 10698420 w 12192000"/>
              <a:gd name="connsiteY22" fmla="*/ 414641 h 1445191"/>
              <a:gd name="connsiteX23" fmla="*/ 10756361 w 12192000"/>
              <a:gd name="connsiteY23" fmla="*/ 335498 h 1445191"/>
              <a:gd name="connsiteX24" fmla="*/ 11607457 w 12192000"/>
              <a:gd name="connsiteY24" fmla="*/ 0 h 1445191"/>
              <a:gd name="connsiteX25" fmla="*/ 12096693 w 12192000"/>
              <a:gd name="connsiteY25" fmla="*/ 91844 h 1445191"/>
              <a:gd name="connsiteX26" fmla="*/ 12192000 w 12192000"/>
              <a:gd name="connsiteY26" fmla="*/ 135942 h 1445191"/>
              <a:gd name="connsiteX27" fmla="*/ 12192000 w 12192000"/>
              <a:gd name="connsiteY27" fmla="*/ 1445191 h 1445191"/>
              <a:gd name="connsiteX28" fmla="*/ 0 w 12192000"/>
              <a:gd name="connsiteY28" fmla="*/ 1445191 h 1445191"/>
              <a:gd name="connsiteX29" fmla="*/ 0 w 12192000"/>
              <a:gd name="connsiteY29" fmla="*/ 326970 h 1445191"/>
              <a:gd name="connsiteX30" fmla="*/ 2069 w 12192000"/>
              <a:gd name="connsiteY30" fmla="*/ 326409 h 1445191"/>
              <a:gd name="connsiteX31" fmla="*/ 329894 w 12192000"/>
              <a:gd name="connsiteY31" fmla="*/ 289663 h 1445191"/>
              <a:gd name="connsiteX32" fmla="*/ 878628 w 12192000"/>
              <a:gd name="connsiteY32" fmla="*/ 397949 h 1445191"/>
              <a:gd name="connsiteX33" fmla="*/ 914726 w 12192000"/>
              <a:gd name="connsiteY33" fmla="*/ 416495 h 1445191"/>
              <a:gd name="connsiteX34" fmla="*/ 974025 w 12192000"/>
              <a:gd name="connsiteY34" fmla="*/ 335498 h 1445191"/>
              <a:gd name="connsiteX35" fmla="*/ 1825119 w 12192000"/>
              <a:gd name="connsiteY35" fmla="*/ 0 h 144519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1445191">
                <a:moveTo>
                  <a:pt x="1825119" y="0"/>
                </a:moveTo>
                <a:cubicBezTo>
                  <a:pt x="2179406" y="0"/>
                  <a:pt x="2491766" y="133083"/>
                  <a:pt x="2676215" y="335498"/>
                </a:cubicBezTo>
                <a:lnTo>
                  <a:pt x="2725007" y="402142"/>
                </a:lnTo>
                <a:lnTo>
                  <a:pt x="2887042" y="336937"/>
                </a:lnTo>
                <a:cubicBezTo>
                  <a:pt x="3009837" y="298430"/>
                  <a:pt x="3144843" y="277137"/>
                  <a:pt x="3286558" y="277137"/>
                </a:cubicBezTo>
                <a:cubicBezTo>
                  <a:pt x="3640842" y="277137"/>
                  <a:pt x="3953203" y="410220"/>
                  <a:pt x="4137654" y="612635"/>
                </a:cubicBezTo>
                <a:lnTo>
                  <a:pt x="4137762" y="612785"/>
                </a:lnTo>
                <a:lnTo>
                  <a:pt x="4173314" y="564223"/>
                </a:lnTo>
                <a:cubicBezTo>
                  <a:pt x="4408621" y="305997"/>
                  <a:pt x="4807103" y="136221"/>
                  <a:pt x="5259074" y="136221"/>
                </a:cubicBezTo>
                <a:cubicBezTo>
                  <a:pt x="5485056" y="136221"/>
                  <a:pt x="5697670" y="178665"/>
                  <a:pt x="5883199" y="253387"/>
                </a:cubicBezTo>
                <a:lnTo>
                  <a:pt x="5937700" y="277935"/>
                </a:lnTo>
                <a:lnTo>
                  <a:pt x="5998970" y="222879"/>
                </a:lnTo>
                <a:cubicBezTo>
                  <a:pt x="6184708" y="85173"/>
                  <a:pt x="6441306" y="0"/>
                  <a:pt x="6724734" y="0"/>
                </a:cubicBezTo>
                <a:cubicBezTo>
                  <a:pt x="7008162" y="0"/>
                  <a:pt x="7264760" y="85173"/>
                  <a:pt x="7450498" y="222879"/>
                </a:cubicBezTo>
                <a:lnTo>
                  <a:pt x="7504128" y="271069"/>
                </a:lnTo>
                <a:lnTo>
                  <a:pt x="7515578" y="265911"/>
                </a:lnTo>
                <a:cubicBezTo>
                  <a:pt x="7701109" y="191189"/>
                  <a:pt x="7913723" y="148745"/>
                  <a:pt x="8139707" y="148745"/>
                </a:cubicBezTo>
                <a:cubicBezTo>
                  <a:pt x="8535178" y="148745"/>
                  <a:pt x="8889702" y="278730"/>
                  <a:pt x="9129790" y="484217"/>
                </a:cubicBezTo>
                <a:lnTo>
                  <a:pt x="9258974" y="615575"/>
                </a:lnTo>
                <a:lnTo>
                  <a:pt x="9261126" y="612634"/>
                </a:lnTo>
                <a:cubicBezTo>
                  <a:pt x="9445576" y="410219"/>
                  <a:pt x="9757936" y="277136"/>
                  <a:pt x="10112222" y="277136"/>
                </a:cubicBezTo>
                <a:cubicBezTo>
                  <a:pt x="10324793" y="277136"/>
                  <a:pt x="10522273" y="325046"/>
                  <a:pt x="10686084" y="407095"/>
                </a:cubicBezTo>
                <a:lnTo>
                  <a:pt x="10698420" y="414641"/>
                </a:lnTo>
                <a:lnTo>
                  <a:pt x="10756361" y="335498"/>
                </a:lnTo>
                <a:cubicBezTo>
                  <a:pt x="10940811" y="133083"/>
                  <a:pt x="11253171" y="0"/>
                  <a:pt x="11607457" y="0"/>
                </a:cubicBezTo>
                <a:cubicBezTo>
                  <a:pt x="11784600" y="0"/>
                  <a:pt x="11951262" y="33271"/>
                  <a:pt x="12096693" y="91844"/>
                </a:cubicBezTo>
                <a:lnTo>
                  <a:pt x="12192000" y="135942"/>
                </a:lnTo>
                <a:lnTo>
                  <a:pt x="12192000" y="1445191"/>
                </a:lnTo>
                <a:lnTo>
                  <a:pt x="0" y="1445191"/>
                </a:lnTo>
                <a:lnTo>
                  <a:pt x="0" y="326970"/>
                </a:lnTo>
                <a:lnTo>
                  <a:pt x="2069" y="326409"/>
                </a:lnTo>
                <a:cubicBezTo>
                  <a:pt x="105629" y="302528"/>
                  <a:pt x="215735" y="289663"/>
                  <a:pt x="329894" y="289663"/>
                </a:cubicBezTo>
                <a:cubicBezTo>
                  <a:pt x="529672" y="289663"/>
                  <a:pt x="717038" y="329061"/>
                  <a:pt x="878628" y="397949"/>
                </a:cubicBezTo>
                <a:lnTo>
                  <a:pt x="914726" y="416495"/>
                </a:lnTo>
                <a:lnTo>
                  <a:pt x="974025" y="335498"/>
                </a:lnTo>
                <a:cubicBezTo>
                  <a:pt x="1158473" y="133083"/>
                  <a:pt x="1470835" y="0"/>
                  <a:pt x="1825119" y="0"/>
                </a:cubicBezTo>
                <a:close/>
              </a:path>
            </a:pathLst>
          </a:custGeom>
          <a:gradFill>
            <a:gsLst>
              <a:gs pos="0">
                <a:schemeClr val="accent2">
                  <a:alpha val="51000"/>
                </a:schemeClr>
              </a:gs>
              <a:gs pos="100000">
                <a:schemeClr val="accent2">
                  <a:alpha val="3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任意多边形: 形状 15">
            <a:extLst>
              <a:ext uri="{FF2B5EF4-FFF2-40B4-BE49-F238E27FC236}">
                <a16:creationId xmlns:a16="http://schemas.microsoft.com/office/drawing/2014/main" id="{DF79BD1A-A8E0-4F88-8906-D03218A98DD4}"/>
              </a:ext>
            </a:extLst>
          </p:cNvPr>
          <p:cNvSpPr/>
          <p:nvPr/>
        </p:nvSpPr>
        <p:spPr>
          <a:xfrm>
            <a:off x="0" y="5722938"/>
            <a:ext cx="12192000" cy="1135062"/>
          </a:xfrm>
          <a:custGeom>
            <a:gdLst>
              <a:gd name="connsiteX0" fmla="*/ 4165443 w 12192000"/>
              <a:gd name="connsiteY0" fmla="*/ 0 h 1133339"/>
              <a:gd name="connsiteX1" fmla="*/ 4793789 w 12192000"/>
              <a:gd name="connsiteY1" fmla="*/ 268294 h 1133339"/>
              <a:gd name="connsiteX2" fmla="*/ 4822897 w 12192000"/>
              <a:gd name="connsiteY2" fmla="*/ 311359 h 1133339"/>
              <a:gd name="connsiteX3" fmla="*/ 4850903 w 12192000"/>
              <a:gd name="connsiteY3" fmla="*/ 309092 h 1133339"/>
              <a:gd name="connsiteX4" fmla="*/ 5389486 w 12192000"/>
              <a:gd name="connsiteY4" fmla="*/ 539058 h 1133339"/>
              <a:gd name="connsiteX5" fmla="*/ 5423004 w 12192000"/>
              <a:gd name="connsiteY5" fmla="*/ 588645 h 1133339"/>
              <a:gd name="connsiteX6" fmla="*/ 5512341 w 12192000"/>
              <a:gd name="connsiteY6" fmla="*/ 549703 h 1133339"/>
              <a:gd name="connsiteX7" fmla="*/ 5765161 w 12192000"/>
              <a:gd name="connsiteY7" fmla="*/ 508714 h 1133339"/>
              <a:gd name="connsiteX8" fmla="*/ 5820259 w 12192000"/>
              <a:gd name="connsiteY8" fmla="*/ 512618 h 1133339"/>
              <a:gd name="connsiteX9" fmla="*/ 5859170 w 12192000"/>
              <a:gd name="connsiteY9" fmla="*/ 474742 h 1133339"/>
              <a:gd name="connsiteX10" fmla="*/ 6318443 w 12192000"/>
              <a:gd name="connsiteY10" fmla="*/ 321971 h 1133339"/>
              <a:gd name="connsiteX11" fmla="*/ 6571261 w 12192000"/>
              <a:gd name="connsiteY11" fmla="*/ 362960 h 1133339"/>
              <a:gd name="connsiteX12" fmla="*/ 6669499 w 12192000"/>
              <a:gd name="connsiteY12" fmla="*/ 405780 h 1133339"/>
              <a:gd name="connsiteX13" fmla="*/ 6680980 w 12192000"/>
              <a:gd name="connsiteY13" fmla="*/ 398172 h 1133339"/>
              <a:gd name="connsiteX14" fmla="*/ 7044125 w 12192000"/>
              <a:gd name="connsiteY14" fmla="*/ 309092 h 1133339"/>
              <a:gd name="connsiteX15" fmla="*/ 7503396 w 12192000"/>
              <a:gd name="connsiteY15" fmla="*/ 461863 h 1133339"/>
              <a:gd name="connsiteX16" fmla="*/ 7549263 w 12192000"/>
              <a:gd name="connsiteY16" fmla="*/ 506507 h 1133339"/>
              <a:gd name="connsiteX17" fmla="*/ 7557270 w 12192000"/>
              <a:gd name="connsiteY17" fmla="*/ 501203 h 1133339"/>
              <a:gd name="connsiteX18" fmla="*/ 7920415 w 12192000"/>
              <a:gd name="connsiteY18" fmla="*/ 412123 h 1133339"/>
              <a:gd name="connsiteX19" fmla="*/ 8518883 w 12192000"/>
              <a:gd name="connsiteY19" fmla="*/ 730689 h 1133339"/>
              <a:gd name="connsiteX20" fmla="*/ 8523397 w 12192000"/>
              <a:gd name="connsiteY20" fmla="*/ 742369 h 1133339"/>
              <a:gd name="connsiteX21" fmla="*/ 8530242 w 12192000"/>
              <a:gd name="connsiteY21" fmla="*/ 732242 h 1133339"/>
              <a:gd name="connsiteX22" fmla="*/ 9068825 w 12192000"/>
              <a:gd name="connsiteY22" fmla="*/ 502276 h 1133339"/>
              <a:gd name="connsiteX23" fmla="*/ 9292147 w 12192000"/>
              <a:gd name="connsiteY23" fmla="*/ 533926 h 1133339"/>
              <a:gd name="connsiteX24" fmla="*/ 9381057 w 12192000"/>
              <a:gd name="connsiteY24" fmla="*/ 567236 h 1133339"/>
              <a:gd name="connsiteX25" fmla="*/ 9408408 w 12192000"/>
              <a:gd name="connsiteY25" fmla="*/ 526771 h 1133339"/>
              <a:gd name="connsiteX26" fmla="*/ 9788804 w 12192000"/>
              <a:gd name="connsiteY26" fmla="*/ 364348 h 1133339"/>
              <a:gd name="connsiteX27" fmla="*/ 10169201 w 12192000"/>
              <a:gd name="connsiteY27" fmla="*/ 526771 h 1133339"/>
              <a:gd name="connsiteX28" fmla="*/ 10193126 w 12192000"/>
              <a:gd name="connsiteY28" fmla="*/ 562169 h 1133339"/>
              <a:gd name="connsiteX29" fmla="*/ 10221725 w 12192000"/>
              <a:gd name="connsiteY29" fmla="*/ 549703 h 1133339"/>
              <a:gd name="connsiteX30" fmla="*/ 10474543 w 12192000"/>
              <a:gd name="connsiteY30" fmla="*/ 508714 h 1133339"/>
              <a:gd name="connsiteX31" fmla="*/ 11030020 w 12192000"/>
              <a:gd name="connsiteY31" fmla="*/ 759843 h 1133339"/>
              <a:gd name="connsiteX32" fmla="*/ 11042281 w 12192000"/>
              <a:gd name="connsiteY32" fmla="*/ 779672 h 1133339"/>
              <a:gd name="connsiteX33" fmla="*/ 11058727 w 12192000"/>
              <a:gd name="connsiteY33" fmla="*/ 737128 h 1133339"/>
              <a:gd name="connsiteX34" fmla="*/ 11657193 w 12192000"/>
              <a:gd name="connsiteY34" fmla="*/ 418562 h 1133339"/>
              <a:gd name="connsiteX35" fmla="*/ 11910011 w 12192000"/>
              <a:gd name="connsiteY35" fmla="*/ 459551 h 1133339"/>
              <a:gd name="connsiteX36" fmla="*/ 12013158 w 12192000"/>
              <a:gd name="connsiteY36" fmla="*/ 504512 h 1133339"/>
              <a:gd name="connsiteX37" fmla="*/ 12070208 w 12192000"/>
              <a:gd name="connsiteY37" fmla="*/ 448985 h 1133339"/>
              <a:gd name="connsiteX38" fmla="*/ 12166333 w 12192000"/>
              <a:gd name="connsiteY38" fmla="*/ 385294 h 1133339"/>
              <a:gd name="connsiteX39" fmla="*/ 12192000 w 12192000"/>
              <a:gd name="connsiteY39" fmla="*/ 374106 h 1133339"/>
              <a:gd name="connsiteX40" fmla="*/ 12192000 w 12192000"/>
              <a:gd name="connsiteY40" fmla="*/ 1133339 h 1133339"/>
              <a:gd name="connsiteX41" fmla="*/ 0 w 12192000"/>
              <a:gd name="connsiteY41" fmla="*/ 1133339 h 1133339"/>
              <a:gd name="connsiteX42" fmla="*/ 0 w 12192000"/>
              <a:gd name="connsiteY42" fmla="*/ 486996 h 1133339"/>
              <a:gd name="connsiteX43" fmla="*/ 71 w 12192000"/>
              <a:gd name="connsiteY43" fmla="*/ 486956 h 1133339"/>
              <a:gd name="connsiteX44" fmla="*/ 336420 w 12192000"/>
              <a:gd name="connsiteY44" fmla="*/ 418562 h 1133339"/>
              <a:gd name="connsiteX45" fmla="*/ 611086 w 12192000"/>
              <a:gd name="connsiteY45" fmla="*/ 463094 h 1133339"/>
              <a:gd name="connsiteX46" fmla="*/ 684818 w 12192000"/>
              <a:gd name="connsiteY46" fmla="*/ 495232 h 1133339"/>
              <a:gd name="connsiteX47" fmla="*/ 719102 w 12192000"/>
              <a:gd name="connsiteY47" fmla="*/ 461863 h 1133339"/>
              <a:gd name="connsiteX48" fmla="*/ 1178373 w 12192000"/>
              <a:gd name="connsiteY48" fmla="*/ 309092 h 1133339"/>
              <a:gd name="connsiteX49" fmla="*/ 1431191 w 12192000"/>
              <a:gd name="connsiteY49" fmla="*/ 350081 h 1133339"/>
              <a:gd name="connsiteX50" fmla="*/ 1535098 w 12192000"/>
              <a:gd name="connsiteY50" fmla="*/ 395372 h 1133339"/>
              <a:gd name="connsiteX51" fmla="*/ 1601328 w 12192000"/>
              <a:gd name="connsiteY51" fmla="*/ 366503 h 1133339"/>
              <a:gd name="connsiteX52" fmla="*/ 1875994 w 12192000"/>
              <a:gd name="connsiteY52" fmla="*/ 321971 h 1133339"/>
              <a:gd name="connsiteX53" fmla="*/ 2526182 w 12192000"/>
              <a:gd name="connsiteY53" fmla="*/ 668067 h 1133339"/>
              <a:gd name="connsiteX54" fmla="*/ 2552597 w 12192000"/>
              <a:gd name="connsiteY54" fmla="*/ 736404 h 1133339"/>
              <a:gd name="connsiteX55" fmla="*/ 2571015 w 12192000"/>
              <a:gd name="connsiteY55" fmla="*/ 731813 h 1133339"/>
              <a:gd name="connsiteX56" fmla="*/ 2701915 w 12192000"/>
              <a:gd name="connsiteY56" fmla="*/ 721216 h 1133339"/>
              <a:gd name="connsiteX57" fmla="*/ 2724369 w 12192000"/>
              <a:gd name="connsiteY57" fmla="*/ 722353 h 1133339"/>
              <a:gd name="connsiteX58" fmla="*/ 2760974 w 12192000"/>
              <a:gd name="connsiteY58" fmla="*/ 627658 h 1133339"/>
              <a:gd name="connsiteX59" fmla="*/ 3359439 w 12192000"/>
              <a:gd name="connsiteY59" fmla="*/ 309092 h 1133339"/>
              <a:gd name="connsiteX60" fmla="*/ 3490338 w 12192000"/>
              <a:gd name="connsiteY60" fmla="*/ 319689 h 1133339"/>
              <a:gd name="connsiteX61" fmla="*/ 3500624 w 12192000"/>
              <a:gd name="connsiteY61" fmla="*/ 322253 h 1133339"/>
              <a:gd name="connsiteX62" fmla="*/ 3537095 w 12192000"/>
              <a:gd name="connsiteY62" fmla="*/ 268294 h 1133339"/>
              <a:gd name="connsiteX63" fmla="*/ 4165443 w 12192000"/>
              <a:gd name="connsiteY63" fmla="*/ 0 h 11333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192000" h="1133339">
                <a:moveTo>
                  <a:pt x="4165443" y="0"/>
                </a:moveTo>
                <a:cubicBezTo>
                  <a:pt x="4427005" y="0"/>
                  <a:pt x="4657616" y="106424"/>
                  <a:pt x="4793789" y="268294"/>
                </a:cubicBezTo>
                <a:lnTo>
                  <a:pt x="4822897" y="311359"/>
                </a:lnTo>
                <a:lnTo>
                  <a:pt x="4850903" y="309092"/>
                </a:lnTo>
                <a:cubicBezTo>
                  <a:pt x="5075099" y="309092"/>
                  <a:pt x="5272766" y="400313"/>
                  <a:pt x="5389486" y="539058"/>
                </a:cubicBezTo>
                <a:lnTo>
                  <a:pt x="5423004" y="588645"/>
                </a:lnTo>
                <a:lnTo>
                  <a:pt x="5512341" y="549703"/>
                </a:lnTo>
                <a:cubicBezTo>
                  <a:pt x="5590047" y="523309"/>
                  <a:pt x="5675481" y="508714"/>
                  <a:pt x="5765161" y="508714"/>
                </a:cubicBezTo>
                <a:lnTo>
                  <a:pt x="5820259" y="512618"/>
                </a:lnTo>
                <a:lnTo>
                  <a:pt x="5859170" y="474742"/>
                </a:lnTo>
                <a:cubicBezTo>
                  <a:pt x="5976709" y="380352"/>
                  <a:pt x="6139086" y="321971"/>
                  <a:pt x="6318443" y="321971"/>
                </a:cubicBezTo>
                <a:cubicBezTo>
                  <a:pt x="6408121" y="321971"/>
                  <a:pt x="6493555" y="336566"/>
                  <a:pt x="6571261" y="362960"/>
                </a:cubicBezTo>
                <a:lnTo>
                  <a:pt x="6669499" y="405780"/>
                </a:lnTo>
                <a:lnTo>
                  <a:pt x="6680980" y="398172"/>
                </a:lnTo>
                <a:cubicBezTo>
                  <a:pt x="6784641" y="341931"/>
                  <a:pt x="6909609" y="309092"/>
                  <a:pt x="7044125" y="309092"/>
                </a:cubicBezTo>
                <a:cubicBezTo>
                  <a:pt x="7223481" y="309092"/>
                  <a:pt x="7385858" y="367473"/>
                  <a:pt x="7503396" y="461863"/>
                </a:cubicBezTo>
                <a:lnTo>
                  <a:pt x="7549263" y="506507"/>
                </a:lnTo>
                <a:lnTo>
                  <a:pt x="7557270" y="501203"/>
                </a:lnTo>
                <a:cubicBezTo>
                  <a:pt x="7660931" y="444962"/>
                  <a:pt x="7785899" y="412123"/>
                  <a:pt x="7920415" y="412123"/>
                </a:cubicBezTo>
                <a:cubicBezTo>
                  <a:pt x="8189451" y="412123"/>
                  <a:pt x="8420281" y="543481"/>
                  <a:pt x="8518883" y="730689"/>
                </a:cubicBezTo>
                <a:lnTo>
                  <a:pt x="8523397" y="742369"/>
                </a:lnTo>
                <a:lnTo>
                  <a:pt x="8530242" y="732242"/>
                </a:lnTo>
                <a:cubicBezTo>
                  <a:pt x="8646964" y="593497"/>
                  <a:pt x="8844630" y="502276"/>
                  <a:pt x="9068825" y="502276"/>
                </a:cubicBezTo>
                <a:cubicBezTo>
                  <a:pt x="9147294" y="502276"/>
                  <a:pt x="9222512" y="513450"/>
                  <a:pt x="9292147" y="533926"/>
                </a:cubicBezTo>
                <a:lnTo>
                  <a:pt x="9381057" y="567236"/>
                </a:lnTo>
                <a:lnTo>
                  <a:pt x="9408408" y="526771"/>
                </a:lnTo>
                <a:cubicBezTo>
                  <a:pt x="9490847" y="428776"/>
                  <a:pt x="9630456" y="364348"/>
                  <a:pt x="9788804" y="364348"/>
                </a:cubicBezTo>
                <a:cubicBezTo>
                  <a:pt x="9947151" y="364348"/>
                  <a:pt x="10086761" y="428776"/>
                  <a:pt x="10169201" y="526771"/>
                </a:cubicBezTo>
                <a:lnTo>
                  <a:pt x="10193126" y="562169"/>
                </a:lnTo>
                <a:lnTo>
                  <a:pt x="10221725" y="549703"/>
                </a:lnTo>
                <a:cubicBezTo>
                  <a:pt x="10299432" y="523309"/>
                  <a:pt x="10384865" y="508714"/>
                  <a:pt x="10474543" y="508714"/>
                </a:cubicBezTo>
                <a:cubicBezTo>
                  <a:pt x="10709949" y="508714"/>
                  <a:pt x="10916105" y="609285"/>
                  <a:pt x="11030020" y="759843"/>
                </a:cubicBezTo>
                <a:lnTo>
                  <a:pt x="11042281" y="779672"/>
                </a:lnTo>
                <a:lnTo>
                  <a:pt x="11058727" y="737128"/>
                </a:lnTo>
                <a:cubicBezTo>
                  <a:pt x="11157327" y="549920"/>
                  <a:pt x="11388158" y="418562"/>
                  <a:pt x="11657193" y="418562"/>
                </a:cubicBezTo>
                <a:cubicBezTo>
                  <a:pt x="11746871" y="418562"/>
                  <a:pt x="11832305" y="433157"/>
                  <a:pt x="11910011" y="459551"/>
                </a:cubicBezTo>
                <a:lnTo>
                  <a:pt x="12013158" y="504512"/>
                </a:lnTo>
                <a:lnTo>
                  <a:pt x="12070208" y="448985"/>
                </a:lnTo>
                <a:cubicBezTo>
                  <a:pt x="12099592" y="425388"/>
                  <a:pt x="12131779" y="404041"/>
                  <a:pt x="12166333" y="385294"/>
                </a:cubicBezTo>
                <a:lnTo>
                  <a:pt x="12192000" y="374106"/>
                </a:lnTo>
                <a:lnTo>
                  <a:pt x="12192000" y="1133339"/>
                </a:lnTo>
                <a:lnTo>
                  <a:pt x="0" y="1133339"/>
                </a:lnTo>
                <a:lnTo>
                  <a:pt x="0" y="486996"/>
                </a:lnTo>
                <a:lnTo>
                  <a:pt x="71" y="486956"/>
                </a:lnTo>
                <a:cubicBezTo>
                  <a:pt x="100055" y="443338"/>
                  <a:pt x="214635" y="418562"/>
                  <a:pt x="336420" y="418562"/>
                </a:cubicBezTo>
                <a:cubicBezTo>
                  <a:pt x="433848" y="418562"/>
                  <a:pt x="526664" y="434418"/>
                  <a:pt x="611086" y="463094"/>
                </a:cubicBezTo>
                <a:lnTo>
                  <a:pt x="684818" y="495232"/>
                </a:lnTo>
                <a:lnTo>
                  <a:pt x="719102" y="461863"/>
                </a:lnTo>
                <a:cubicBezTo>
                  <a:pt x="836640" y="367473"/>
                  <a:pt x="999017" y="309092"/>
                  <a:pt x="1178373" y="309092"/>
                </a:cubicBezTo>
                <a:cubicBezTo>
                  <a:pt x="1268052" y="309092"/>
                  <a:pt x="1353485" y="323687"/>
                  <a:pt x="1431191" y="350081"/>
                </a:cubicBezTo>
                <a:lnTo>
                  <a:pt x="1535098" y="395372"/>
                </a:lnTo>
                <a:lnTo>
                  <a:pt x="1601328" y="366503"/>
                </a:lnTo>
                <a:cubicBezTo>
                  <a:pt x="1685751" y="337827"/>
                  <a:pt x="1778567" y="321971"/>
                  <a:pt x="1875994" y="321971"/>
                </a:cubicBezTo>
                <a:cubicBezTo>
                  <a:pt x="2168280" y="321971"/>
                  <a:pt x="2419060" y="464681"/>
                  <a:pt x="2526182" y="668067"/>
                </a:cubicBezTo>
                <a:lnTo>
                  <a:pt x="2552597" y="736404"/>
                </a:lnTo>
                <a:lnTo>
                  <a:pt x="2571015" y="731813"/>
                </a:lnTo>
                <a:cubicBezTo>
                  <a:pt x="2613296" y="724865"/>
                  <a:pt x="2657074" y="721216"/>
                  <a:pt x="2701915" y="721216"/>
                </a:cubicBezTo>
                <a:lnTo>
                  <a:pt x="2724369" y="722353"/>
                </a:lnTo>
                <a:lnTo>
                  <a:pt x="2760974" y="627658"/>
                </a:lnTo>
                <a:cubicBezTo>
                  <a:pt x="2859573" y="440450"/>
                  <a:pt x="3090405" y="309092"/>
                  <a:pt x="3359439" y="309092"/>
                </a:cubicBezTo>
                <a:cubicBezTo>
                  <a:pt x="3404279" y="309092"/>
                  <a:pt x="3448056" y="312741"/>
                  <a:pt x="3490338" y="319689"/>
                </a:cubicBezTo>
                <a:lnTo>
                  <a:pt x="3500624" y="322253"/>
                </a:lnTo>
                <a:lnTo>
                  <a:pt x="3537095" y="268294"/>
                </a:lnTo>
                <a:cubicBezTo>
                  <a:pt x="3673270" y="106424"/>
                  <a:pt x="3903880" y="0"/>
                  <a:pt x="416544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5" name="任意多边形 30">
            <a:extLst>
              <a:ext uri="{FF2B5EF4-FFF2-40B4-BE49-F238E27FC236}">
                <a16:creationId xmlns:a16="http://schemas.microsoft.com/office/drawing/2014/main" id="{1A25F966-6BF1-4795-8748-09D6B0152A4C}"/>
              </a:ext>
            </a:extLst>
          </p:cNvPr>
          <p:cNvSpPr/>
          <p:nvPr/>
        </p:nvSpPr>
        <p:spPr>
          <a:xfrm rot="20700000" flipH="1">
            <a:off x="5499100" y="1689101"/>
            <a:ext cx="1193800" cy="619125"/>
          </a:xfrm>
          <a:custGeom>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gradFill flip="none" rotWithShape="1">
            <a:gsLst>
              <a:gs pos="100000">
                <a:schemeClr val="accent2">
                  <a:alpha val="50000"/>
                </a:schemeClr>
              </a:gs>
              <a:gs pos="0">
                <a:schemeClr val="accent2"/>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2" name="标题 1"/>
          <p:cNvSpPr>
            <a:spLocks noGrp="1"/>
          </p:cNvSpPr>
          <p:nvPr>
            <p:ph type="title"/>
          </p:nvPr>
        </p:nvSpPr>
        <p:spPr>
          <a:xfrm>
            <a:off x="3581400" y="2591561"/>
            <a:ext cx="5029200" cy="978729"/>
          </a:xfrm>
        </p:spPr>
        <p:txBody>
          <a:bodyPr anchor="b">
            <a:normAutofit/>
          </a:bodyPr>
          <a:lstStyle>
            <a:lvl1pPr algn="ctr">
              <a:defRPr sz="4800">
                <a:solidFill>
                  <a:schemeClr val="bg1"/>
                </a:solidFill>
              </a:defRPr>
            </a:lvl1pPr>
          </a:lstStyle>
          <a:p>
            <a:r>
              <a:rPr lang="zh-CN" altLang="en-US" noProof="1"/>
              <a:t>单击此处编辑母版标题样式</a:t>
            </a:r>
          </a:p>
        </p:txBody>
      </p:sp>
      <p:sp>
        <p:nvSpPr>
          <p:cNvPr id="18" name="内容占位符 17"/>
          <p:cNvSpPr>
            <a:spLocks noGrp="1"/>
          </p:cNvSpPr>
          <p:nvPr>
            <p:ph sz="quarter" idx="13"/>
          </p:nvPr>
        </p:nvSpPr>
        <p:spPr>
          <a:xfrm>
            <a:off x="3581400" y="3610929"/>
            <a:ext cx="5029200" cy="461665"/>
          </a:xfrm>
        </p:spPr>
        <p:txBody>
          <a:bodyPr>
            <a:normAutofit/>
          </a:bodyPr>
          <a:lstStyle>
            <a:lvl1pPr marL="0" indent="0" algn="ctr">
              <a:buNone/>
              <a:defRPr sz="2000">
                <a:solidFill>
                  <a:schemeClr val="bg1"/>
                </a:solidFill>
              </a:defRPr>
            </a:lvl1pPr>
          </a:lstStyle>
          <a:p>
            <a:pPr lvl="0"/>
            <a:r>
              <a:rPr lang="zh-CN" altLang="en-US" noProof="1"/>
              <a:t>单击此处编辑母版文本样式</a:t>
            </a:r>
          </a:p>
        </p:txBody>
      </p:sp>
      <p:sp>
        <p:nvSpPr>
          <p:cNvPr id="16" name="日期占位符 2">
            <a:extLst>
              <a:ext uri="{FF2B5EF4-FFF2-40B4-BE49-F238E27FC236}">
                <a16:creationId xmlns:a16="http://schemas.microsoft.com/office/drawing/2014/main" id="{C5B4D259-A91B-4340-8035-2EE80DC283B5}"/>
              </a:ext>
            </a:extLst>
          </p:cNvPr>
          <p:cNvSpPr>
            <a:spLocks noGrp="1"/>
          </p:cNvSpPr>
          <p:nvPr>
            <p:ph type="dt" sz="half" idx="14"/>
          </p:nvPr>
        </p:nvSpPr>
        <p:spPr/>
        <p:txBody>
          <a:bodyPr/>
          <a:lstStyle>
            <a:lvl1pPr>
              <a:defRPr sz="1200"/>
            </a:lvl1pPr>
          </a:lstStyle>
          <a:p>
            <a:pPr>
              <a:defRPr/>
            </a:pPr>
            <a:endParaRPr lang="zh-CN" altLang="en-US"/>
          </a:p>
        </p:txBody>
      </p:sp>
      <p:sp>
        <p:nvSpPr>
          <p:cNvPr id="17" name="页脚占位符 3">
            <a:extLst>
              <a:ext uri="{FF2B5EF4-FFF2-40B4-BE49-F238E27FC236}">
                <a16:creationId xmlns:a16="http://schemas.microsoft.com/office/drawing/2014/main" id="{2F93B5A5-828E-43BC-B4BD-44A65B7A7372}"/>
              </a:ext>
            </a:extLst>
          </p:cNvPr>
          <p:cNvSpPr>
            <a:spLocks noGrp="1"/>
          </p:cNvSpPr>
          <p:nvPr>
            <p:ph type="ftr" sz="quarter" idx="15"/>
          </p:nvPr>
        </p:nvSpPr>
        <p:spPr/>
        <p:txBody>
          <a:bodyPr/>
          <a:lstStyle>
            <a:lvl1pPr>
              <a:defRPr sz="1200"/>
            </a:lvl1pPr>
          </a:lstStyle>
          <a:p>
            <a:pPr>
              <a:defRPr/>
            </a:pPr>
            <a:endParaRPr lang="zh-CN" altLang="en-US"/>
          </a:p>
        </p:txBody>
      </p:sp>
      <p:sp>
        <p:nvSpPr>
          <p:cNvPr id="19" name="灯片编号占位符 4">
            <a:extLst>
              <a:ext uri="{FF2B5EF4-FFF2-40B4-BE49-F238E27FC236}">
                <a16:creationId xmlns:a16="http://schemas.microsoft.com/office/drawing/2014/main" id="{0C32502E-89BD-4048-9E1C-EAEA7E63E9C5}"/>
              </a:ext>
            </a:extLst>
          </p:cNvPr>
          <p:cNvSpPr>
            <a:spLocks noGrp="1"/>
          </p:cNvSpPr>
          <p:nvPr>
            <p:ph type="sldNum" sz="quarter" idx="16"/>
          </p:nvPr>
        </p:nvSpPr>
        <p:spPr/>
        <p:txBody>
          <a:bodyPr/>
          <a:lstStyle>
            <a:lvl1pPr>
              <a:defRPr/>
            </a:lvl1pPr>
          </a:lstStyle>
          <a:p>
            <a:fld id="{148A077B-D922-4DB4-B624-E646B225BC41}" type="slidenum">
              <a:rPr lang="zh-CN" altLang="en-US"/>
              <a:t>‹#›</a:t>
            </a:fld>
            <a:endParaRPr lang="zh-CN" altLang="en-US"/>
          </a:p>
        </p:txBody>
      </p:sp>
    </p:spTree>
    <p:extLst>
      <p:ext uri="{BB962C8B-B14F-4D97-AF65-F5344CB8AC3E}">
        <p14:creationId xmlns:p14="http://schemas.microsoft.com/office/powerpoint/2010/main" val="154894351"/>
      </p:ext>
    </p:extLst>
  </p:cSld>
  <p:clrMapOvr>
    <a:masterClrMapping/>
  </p:clrMapOvr>
  <p:transition/>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3">
            <a:extLst>
              <a:ext uri="{FF2B5EF4-FFF2-40B4-BE49-F238E27FC236}">
                <a16:creationId xmlns:a16="http://schemas.microsoft.com/office/drawing/2014/main" id="{0415C803-A175-4B3B-97D7-7624834F6149}"/>
              </a:ext>
            </a:extLst>
          </p:cNvPr>
          <p:cNvSpPr>
            <a:spLocks noGrp="1"/>
          </p:cNvSpPr>
          <p:nvPr>
            <p:ph type="dt" sz="half" idx="10"/>
          </p:nvPr>
        </p:nvSpPr>
        <p:spPr/>
        <p:txBody>
          <a:bodyPr/>
          <a:lstStyle>
            <a:lvl1pPr>
              <a:defRPr/>
            </a:lvl1pPr>
          </a:lstStyle>
          <a:p>
            <a:pPr>
              <a:defRPr/>
            </a:pPr>
            <a:endParaRPr lang="zh-CN" altLang="en-US"/>
          </a:p>
        </p:txBody>
      </p:sp>
      <p:sp>
        <p:nvSpPr>
          <p:cNvPr id="3" name="页脚占位符 4">
            <a:extLst>
              <a:ext uri="{FF2B5EF4-FFF2-40B4-BE49-F238E27FC236}">
                <a16:creationId xmlns:a16="http://schemas.microsoft.com/office/drawing/2014/main" id="{C927030E-60A0-4316-BB30-AE5D6996B7C9}"/>
              </a:ext>
            </a:extLst>
          </p:cNvPr>
          <p:cNvSpPr>
            <a:spLocks noGrp="1"/>
          </p:cNvSpPr>
          <p:nvPr>
            <p:ph type="ftr" sz="quarter" idx="11"/>
          </p:nvPr>
        </p:nvSpPr>
        <p:spPr/>
        <p:txBody>
          <a:bodyPr/>
          <a:lstStyle>
            <a:lvl1pPr>
              <a:defRPr/>
            </a:lvl1pPr>
          </a:lstStyle>
          <a:p>
            <a:pPr>
              <a:defRPr/>
            </a:pPr>
            <a:endParaRPr lang="zh-CN" altLang="en-US"/>
          </a:p>
        </p:txBody>
      </p:sp>
      <p:sp>
        <p:nvSpPr>
          <p:cNvPr id="4" name="灯片编号占位符 5">
            <a:extLst>
              <a:ext uri="{FF2B5EF4-FFF2-40B4-BE49-F238E27FC236}">
                <a16:creationId xmlns:a16="http://schemas.microsoft.com/office/drawing/2014/main" id="{7A957308-83F4-4C0F-B8CC-3CF568206A15}"/>
              </a:ext>
            </a:extLst>
          </p:cNvPr>
          <p:cNvSpPr>
            <a:spLocks noGrp="1"/>
          </p:cNvSpPr>
          <p:nvPr>
            <p:ph type="sldNum" sz="quarter" idx="12"/>
          </p:nvPr>
        </p:nvSpPr>
        <p:spPr/>
        <p:txBody>
          <a:bodyPr/>
          <a:lstStyle>
            <a:lvl1pPr>
              <a:defRPr/>
            </a:lvl1pPr>
          </a:lstStyle>
          <a:p>
            <a:fld id="{216880F8-E032-42ED-97AC-73CF94CE4122}" type="slidenum">
              <a:rPr lang="zh-CN" altLang="en-US"/>
              <a:t>‹#›</a:t>
            </a:fld>
            <a:endParaRPr lang="zh-CN" altLang="en-US"/>
          </a:p>
        </p:txBody>
      </p:sp>
    </p:spTree>
    <p:extLst>
      <p:ext uri="{BB962C8B-B14F-4D97-AF65-F5344CB8AC3E}">
        <p14:creationId xmlns:p14="http://schemas.microsoft.com/office/powerpoint/2010/main" val="1877799707"/>
      </p:ext>
    </p:extLst>
  </p:cSld>
  <p:clrMapOvr>
    <a:masterClrMapping/>
  </p:clrMapOvr>
  <p:transition/>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839788" y="711200"/>
            <a:ext cx="4262400" cy="1600200"/>
          </a:xfrm>
        </p:spPr>
        <p:txBody>
          <a:bodyPr anchor="t">
            <a:normAutofit/>
          </a:bodyPr>
          <a:lstStyle>
            <a:lvl1pPr algn="l">
              <a:defRPr sz="3200"/>
            </a:lvl1pPr>
          </a:lstStyle>
          <a:p>
            <a:r>
              <a:rPr lang="zh-CN" altLang="en-US" noProof="1"/>
              <a:t>单击此处编辑母版标题样式</a:t>
            </a:r>
          </a:p>
        </p:txBody>
      </p:sp>
      <p:sp>
        <p:nvSpPr>
          <p:cNvPr id="3" name="图片占位符 2"/>
          <p:cNvSpPr>
            <a:spLocks noGrp="1" noChangeAspect="1"/>
          </p:cNvSpPr>
          <p:nvPr>
            <p:ph type="pic" idx="1"/>
          </p:nvPr>
        </p:nvSpPr>
        <p:spPr>
          <a:xfrm>
            <a:off x="5352521" y="733425"/>
            <a:ext cx="6170400" cy="54036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1"/>
              <a:t>单击图标添加图片</a:t>
            </a:r>
          </a:p>
        </p:txBody>
      </p:sp>
      <p:sp>
        <p:nvSpPr>
          <p:cNvPr id="4" name="文本占位符 3"/>
          <p:cNvSpPr>
            <a:spLocks noGrp="1"/>
          </p:cNvSpPr>
          <p:nvPr>
            <p:ph type="body" sz="half" idx="2"/>
          </p:nvPr>
        </p:nvSpPr>
        <p:spPr>
          <a:xfrm>
            <a:off x="839788" y="2311400"/>
            <a:ext cx="4262400" cy="3811588"/>
          </a:xfrm>
        </p:spPr>
        <p:txBody>
          <a:bodyPr>
            <a:normAutofit/>
          </a:bodyPr>
          <a:lstStyle>
            <a:lvl1pPr marL="0" indent="0">
              <a:buNone/>
              <a:defRPr sz="20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a:t>单击此处编辑母版文本样式</a:t>
            </a:r>
          </a:p>
        </p:txBody>
      </p:sp>
      <p:sp>
        <p:nvSpPr>
          <p:cNvPr id="5" name="日期占位符 4">
            <a:extLst>
              <a:ext uri="{FF2B5EF4-FFF2-40B4-BE49-F238E27FC236}">
                <a16:creationId xmlns:a16="http://schemas.microsoft.com/office/drawing/2014/main" id="{0142A1A4-CDB9-4189-8CA9-AD12BD80F6E2}"/>
              </a:ext>
            </a:extLst>
          </p:cNvPr>
          <p:cNvSpPr>
            <a:spLocks noGrp="1"/>
          </p:cNvSpPr>
          <p:nvPr>
            <p:ph type="dt" sz="half" idx="10"/>
          </p:nvPr>
        </p:nvSpPr>
        <p:spPr/>
        <p:txBody>
          <a:bodyPr/>
          <a:lstStyle>
            <a:lvl1pPr>
              <a:defRPr sz="1200"/>
            </a:lvl1pPr>
          </a:lstStyle>
          <a:p>
            <a:pPr>
              <a:defRPr/>
            </a:pPr>
            <a:endParaRPr lang="zh-CN" altLang="en-US"/>
          </a:p>
        </p:txBody>
      </p:sp>
      <p:sp>
        <p:nvSpPr>
          <p:cNvPr id="6" name="页脚占位符 5">
            <a:extLst>
              <a:ext uri="{FF2B5EF4-FFF2-40B4-BE49-F238E27FC236}">
                <a16:creationId xmlns:a16="http://schemas.microsoft.com/office/drawing/2014/main" id="{2D71D27C-8FD5-4775-B967-FD929DE4677B}"/>
              </a:ext>
            </a:extLst>
          </p:cNvPr>
          <p:cNvSpPr>
            <a:spLocks noGrp="1"/>
          </p:cNvSpPr>
          <p:nvPr>
            <p:ph type="ftr" sz="quarter" idx="11"/>
          </p:nvPr>
        </p:nvSpPr>
        <p:spPr/>
        <p:txBody>
          <a:bodyPr/>
          <a:lstStyle>
            <a:lvl1pPr>
              <a:defRPr sz="1200"/>
            </a:lvl1pPr>
          </a:lstStyle>
          <a:p>
            <a:pPr>
              <a:defRPr/>
            </a:pPr>
            <a:endParaRPr lang="zh-CN" altLang="en-US"/>
          </a:p>
        </p:txBody>
      </p:sp>
      <p:sp>
        <p:nvSpPr>
          <p:cNvPr id="7" name="灯片编号占位符 6">
            <a:extLst>
              <a:ext uri="{FF2B5EF4-FFF2-40B4-BE49-F238E27FC236}">
                <a16:creationId xmlns:a16="http://schemas.microsoft.com/office/drawing/2014/main" id="{5B318328-CBC3-47DA-89CB-C859FA575F8D}"/>
              </a:ext>
            </a:extLst>
          </p:cNvPr>
          <p:cNvSpPr>
            <a:spLocks noGrp="1"/>
          </p:cNvSpPr>
          <p:nvPr>
            <p:ph type="sldNum" sz="quarter" idx="12"/>
          </p:nvPr>
        </p:nvSpPr>
        <p:spPr/>
        <p:txBody>
          <a:bodyPr/>
          <a:lstStyle>
            <a:lvl1pPr>
              <a:defRPr/>
            </a:lvl1pPr>
          </a:lstStyle>
          <a:p>
            <a:fld id="{88121EC9-2DA5-47B4-8C38-B7A1A2101DAD}" type="slidenum">
              <a:rPr lang="zh-CN" altLang="en-US"/>
              <a:t>‹#›</a:t>
            </a:fld>
            <a:endParaRPr lang="zh-CN" altLang="en-US"/>
          </a:p>
        </p:txBody>
      </p:sp>
    </p:spTree>
    <p:extLst>
      <p:ext uri="{BB962C8B-B14F-4D97-AF65-F5344CB8AC3E}">
        <p14:creationId xmlns:p14="http://schemas.microsoft.com/office/powerpoint/2010/main" val="661311617"/>
      </p:ext>
    </p:extLst>
  </p:cSld>
  <p:clrMapOvr>
    <a:masterClrMapping/>
  </p:clrMapOvr>
  <p:transition/>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type="vertTitleAndTx" preserve="1">
  <p:cSld name="竖排标题与文本">
    <p:spTree>
      <p:nvGrpSpPr>
        <p:cNvPr id="1" name=""/>
        <p:cNvGrpSpPr/>
        <p:nvPr/>
      </p:nvGrpSpPr>
      <p:grpSpPr>
        <a:xfrm>
          <a:off x="0" y="0"/>
          <a:ext cx="0" cy="0"/>
        </a:xfrm>
      </p:grpSpPr>
      <p:sp>
        <p:nvSpPr>
          <p:cNvPr id="2" name="竖排标题 1"/>
          <p:cNvSpPr>
            <a:spLocks noGrp="1"/>
          </p:cNvSpPr>
          <p:nvPr>
            <p:ph type="title" orient="vert"/>
          </p:nvPr>
        </p:nvSpPr>
        <p:spPr>
          <a:xfrm>
            <a:off x="9824485" y="365125"/>
            <a:ext cx="1529316" cy="5811838"/>
          </a:xfrm>
        </p:spPr>
        <p:txBody>
          <a:bodyPr vert="eaVert">
            <a:normAutofit/>
          </a:bodyPr>
          <a:lstStyle>
            <a:lvl1pPr>
              <a:defRPr sz="2700"/>
            </a:lvl1pPr>
          </a:lstStyle>
          <a:p>
            <a:r>
              <a:rPr lang="zh-CN" altLang="en-US" noProof="1"/>
              <a:t>单击此处编辑母版标题样式</a:t>
            </a:r>
          </a:p>
        </p:txBody>
      </p:sp>
      <p:sp>
        <p:nvSpPr>
          <p:cNvPr id="3" name="竖排文字占位符 2"/>
          <p:cNvSpPr>
            <a:spLocks noGrp="1"/>
          </p:cNvSpPr>
          <p:nvPr>
            <p:ph type="body" orient="vert" idx="1"/>
          </p:nvPr>
        </p:nvSpPr>
        <p:spPr>
          <a:xfrm>
            <a:off x="838201" y="365125"/>
            <a:ext cx="8879959" cy="5811838"/>
          </a:xfrm>
        </p:spPr>
        <p:txBody>
          <a:bodyPr vert="eaVert">
            <a:normAutofit/>
          </a:bodyPr>
          <a:lstStyle>
            <a:lvl1pPr>
              <a:defRPr sz="2400"/>
            </a:lvl1pPr>
            <a:lvl2pPr>
              <a:defRPr sz="2000"/>
            </a:lvl2pPr>
            <a:lvl3pPr>
              <a:defRPr sz="1800"/>
            </a:lvl3pPr>
            <a:lvl4pPr>
              <a:defRPr sz="1800"/>
            </a:lvl4pPr>
            <a:lvl5pPr>
              <a:defRPr sz="1800"/>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id="{0FCEAA39-F1E7-4913-8C6E-9A53F38144A3}"/>
              </a:ext>
            </a:extLst>
          </p:cNvPr>
          <p:cNvSpPr>
            <a:spLocks noGrp="1"/>
          </p:cNvSpPr>
          <p:nvPr>
            <p:ph type="dt" sz="half" idx="10"/>
          </p:nvPr>
        </p:nvSpPr>
        <p:spPr/>
        <p:txBody>
          <a:bodyPr/>
          <a:lstStyle>
            <a:lvl1pPr>
              <a:defRPr sz="1200"/>
            </a:lvl1pPr>
          </a:lstStyle>
          <a:p>
            <a:pPr>
              <a:defRPr/>
            </a:pPr>
            <a:endParaRPr lang="zh-CN" altLang="en-US"/>
          </a:p>
        </p:txBody>
      </p:sp>
      <p:sp>
        <p:nvSpPr>
          <p:cNvPr id="5" name="页脚占位符 4">
            <a:extLst>
              <a:ext uri="{FF2B5EF4-FFF2-40B4-BE49-F238E27FC236}">
                <a16:creationId xmlns:a16="http://schemas.microsoft.com/office/drawing/2014/main" id="{8D542913-D50D-483F-8162-A31A1964AEBC}"/>
              </a:ext>
            </a:extLst>
          </p:cNvPr>
          <p:cNvSpPr>
            <a:spLocks noGrp="1"/>
          </p:cNvSpPr>
          <p:nvPr>
            <p:ph type="ftr" sz="quarter" idx="11"/>
          </p:nvPr>
        </p:nvSpPr>
        <p:spPr/>
        <p:txBody>
          <a:bodyPr/>
          <a:lstStyle>
            <a:lvl1pPr>
              <a:defRPr sz="1200"/>
            </a:lvl1pPr>
          </a:lstStyle>
          <a:p>
            <a:pPr>
              <a:defRPr/>
            </a:pPr>
            <a:endParaRPr lang="zh-CN" altLang="en-US"/>
          </a:p>
        </p:txBody>
      </p:sp>
      <p:sp>
        <p:nvSpPr>
          <p:cNvPr id="6" name="灯片编号占位符 5">
            <a:extLst>
              <a:ext uri="{FF2B5EF4-FFF2-40B4-BE49-F238E27FC236}">
                <a16:creationId xmlns:a16="http://schemas.microsoft.com/office/drawing/2014/main" id="{0145E79E-7107-4A5D-972D-D35AE61A93BB}"/>
              </a:ext>
            </a:extLst>
          </p:cNvPr>
          <p:cNvSpPr>
            <a:spLocks noGrp="1"/>
          </p:cNvSpPr>
          <p:nvPr>
            <p:ph type="sldNum" sz="quarter" idx="12"/>
          </p:nvPr>
        </p:nvSpPr>
        <p:spPr/>
        <p:txBody>
          <a:bodyPr/>
          <a:lstStyle>
            <a:lvl1pPr>
              <a:defRPr/>
            </a:lvl1pPr>
          </a:lstStyle>
          <a:p>
            <a:fld id="{57E2C56B-F486-4512-B7B1-14219C184AC8}" type="slidenum">
              <a:rPr lang="zh-CN" altLang="en-US"/>
              <a:t>‹#›</a:t>
            </a:fld>
            <a:endParaRPr lang="zh-CN" altLang="en-US"/>
          </a:p>
        </p:txBody>
      </p:sp>
    </p:spTree>
    <p:extLst>
      <p:ext uri="{BB962C8B-B14F-4D97-AF65-F5344CB8AC3E}">
        <p14:creationId xmlns:p14="http://schemas.microsoft.com/office/powerpoint/2010/main" val="1907452423"/>
      </p:ext>
    </p:extLst>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tags" Target="../tags/tag1.xml" /><Relationship Id="rId12" Type="http://schemas.openxmlformats.org/officeDocument/2006/relationships/tags" Target="../tags/tag2.xml" /><Relationship Id="rId13" Type="http://schemas.openxmlformats.org/officeDocument/2006/relationships/tags" Target="../tags/tag3.xml" /><Relationship Id="rId14"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_rels/slideMaster2.xml.rels>&#65279;<?xml version="1.0" encoding="utf-8" standalone="yes"?><Relationships xmlns="http://schemas.openxmlformats.org/package/2006/relationships"><Relationship Id="rId1" Type="http://schemas.openxmlformats.org/officeDocument/2006/relationships/slideLayout" Target="../slideLayouts/slideLayout11.xml" /><Relationship Id="rId10" Type="http://schemas.openxmlformats.org/officeDocument/2006/relationships/slideLayout" Target="../slideLayouts/slideLayout20.xml" /><Relationship Id="rId11" Type="http://schemas.openxmlformats.org/officeDocument/2006/relationships/tags" Target="../tags/tag4.xml" /><Relationship Id="rId12" Type="http://schemas.openxmlformats.org/officeDocument/2006/relationships/tags" Target="../tags/tag5.xml" /><Relationship Id="rId13" Type="http://schemas.openxmlformats.org/officeDocument/2006/relationships/tags" Target="../tags/tag6.xml" /><Relationship Id="rId14" Type="http://schemas.openxmlformats.org/officeDocument/2006/relationships/theme" Target="../theme/theme2.xml" /><Relationship Id="rId2" Type="http://schemas.openxmlformats.org/officeDocument/2006/relationships/slideLayout" Target="../slideLayouts/slideLayout12.xml" /><Relationship Id="rId3" Type="http://schemas.openxmlformats.org/officeDocument/2006/relationships/slideLayout" Target="../slideLayouts/slideLayout13.xml" /><Relationship Id="rId4" Type="http://schemas.openxmlformats.org/officeDocument/2006/relationships/slideLayout" Target="../slideLayouts/slideLayout14.xml" /><Relationship Id="rId5" Type="http://schemas.openxmlformats.org/officeDocument/2006/relationships/slideLayout" Target="../slideLayouts/slideLayout15.xml" /><Relationship Id="rId6" Type="http://schemas.openxmlformats.org/officeDocument/2006/relationships/slideLayout" Target="../slideLayouts/slideLayout16.xml" /><Relationship Id="rId7" Type="http://schemas.openxmlformats.org/officeDocument/2006/relationships/slideLayout" Target="../slideLayouts/slideLayout17.xml" /><Relationship Id="rId8" Type="http://schemas.openxmlformats.org/officeDocument/2006/relationships/slideLayout" Target="../slideLayouts/slideLayout18.xml" /><Relationship Id="rId9" Type="http://schemas.openxmlformats.org/officeDocument/2006/relationships/slideLayout" Target="../slideLayouts/slideLayout19.xml" /></Relationships>
</file>

<file path=ppt/slideMasters/_rels/slideMaster3.xml.rels>&#65279;<?xml version="1.0" encoding="utf-8" standalone="yes"?><Relationships xmlns="http://schemas.openxmlformats.org/package/2006/relationships"><Relationship Id="rId1" Type="http://schemas.openxmlformats.org/officeDocument/2006/relationships/slideLayout" Target="../slideLayouts/slideLayout21.xml" /><Relationship Id="rId2" Type="http://schemas.openxmlformats.org/officeDocument/2006/relationships/slideLayout" Target="../slideLayouts/slideLayout22.xml" /><Relationship Id="rId3" Type="http://schemas.openxmlformats.org/officeDocument/2006/relationships/slideLayout" Target="../slideLayouts/slideLayout23.xml" /><Relationship Id="rId4" Type="http://schemas.openxmlformats.org/officeDocument/2006/relationships/theme" Target="../theme/theme3.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bwMode="auto">
      <p:bgPr>
        <a:solidFill>
          <a:schemeClr val="bg1"/>
        </a:solidFill>
        <a:effectLst/>
      </p:bgPr>
    </p:bg>
    <p:spTree>
      <p:nvGrpSpPr>
        <p:cNvPr id="1" name=""/>
        <p:cNvGrpSpPr/>
        <p:nvPr/>
      </p:nvGrpSpPr>
      <p:grpSpPr>
        <a:xfrm>
          <a:off x="0" y="0"/>
          <a:ext cx="0" cy="0"/>
        </a:xfrm>
      </p:grpSpPr>
      <p:grpSp>
        <p:nvGrpSpPr>
          <p:cNvPr id="1026" name="组合 14">
            <a:extLst>
              <a:ext uri="{FF2B5EF4-FFF2-40B4-BE49-F238E27FC236}">
                <a16:creationId xmlns:a16="http://schemas.microsoft.com/office/drawing/2014/main" id="{C1375AEA-F790-4CB0-87B3-039C07150FEE}"/>
              </a:ext>
            </a:extLst>
          </p:cNvPr>
          <p:cNvGrpSpPr/>
          <p:nvPr/>
        </p:nvGrpSpPr>
        <p:grpSpPr>
          <a:xfrm>
            <a:off x="774701" y="919164"/>
            <a:ext cx="1375833" cy="268287"/>
            <a:chOff x="580813" y="919766"/>
            <a:chExt cx="1032708" cy="267237"/>
          </a:xfrm>
        </p:grpSpPr>
        <p:sp>
          <p:nvSpPr>
            <p:cNvPr id="12" name="椭圆 11">
              <a:extLst>
                <a:ext uri="{FF2B5EF4-FFF2-40B4-BE49-F238E27FC236}">
                  <a16:creationId xmlns:a16="http://schemas.microsoft.com/office/drawing/2014/main" id="{A1059260-D8E5-40A3-8EA1-6EF86D4B3813}"/>
                </a:ext>
              </a:extLst>
            </p:cNvPr>
            <p:cNvSpPr/>
            <p:nvPr/>
          </p:nvSpPr>
          <p:spPr>
            <a:xfrm flipH="1">
              <a:off x="580813" y="919766"/>
              <a:ext cx="266915"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3" name="椭圆 12">
              <a:extLst>
                <a:ext uri="{FF2B5EF4-FFF2-40B4-BE49-F238E27FC236}">
                  <a16:creationId xmlns:a16="http://schemas.microsoft.com/office/drawing/2014/main" id="{4B46A555-39C5-422E-996B-484BFC81659A}"/>
                </a:ext>
              </a:extLst>
            </p:cNvPr>
            <p:cNvSpPr/>
            <p:nvPr/>
          </p:nvSpPr>
          <p:spPr>
            <a:xfrm flipH="1">
              <a:off x="1101933" y="952973"/>
              <a:ext cx="200186" cy="2008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椭圆 13">
              <a:extLst>
                <a:ext uri="{FF2B5EF4-FFF2-40B4-BE49-F238E27FC236}">
                  <a16:creationId xmlns:a16="http://schemas.microsoft.com/office/drawing/2014/main" id="{6423F4C2-3004-46BD-A3B2-BF7A026CE97D}"/>
                </a:ext>
              </a:extLst>
            </p:cNvPr>
            <p:cNvSpPr/>
            <p:nvPr/>
          </p:nvSpPr>
          <p:spPr>
            <a:xfrm flipH="1">
              <a:off x="1480063" y="986180"/>
              <a:ext cx="133458" cy="1344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1030" name="组合 15">
            <a:extLst>
              <a:ext uri="{FF2B5EF4-FFF2-40B4-BE49-F238E27FC236}">
                <a16:creationId xmlns:a16="http://schemas.microsoft.com/office/drawing/2014/main" id="{647B9D3D-ACCE-42CB-B8DF-4F52A5DFC7AB}"/>
              </a:ext>
            </a:extLst>
          </p:cNvPr>
          <p:cNvGrpSpPr/>
          <p:nvPr/>
        </p:nvGrpSpPr>
        <p:grpSpPr>
          <a:xfrm flipH="1">
            <a:off x="10083801" y="919164"/>
            <a:ext cx="1375833" cy="268287"/>
            <a:chOff x="580813" y="919766"/>
            <a:chExt cx="1032708" cy="267237"/>
          </a:xfrm>
        </p:grpSpPr>
        <p:sp>
          <p:nvSpPr>
            <p:cNvPr id="17" name="椭圆 16">
              <a:extLst>
                <a:ext uri="{FF2B5EF4-FFF2-40B4-BE49-F238E27FC236}">
                  <a16:creationId xmlns:a16="http://schemas.microsoft.com/office/drawing/2014/main" id="{D14BC1CB-4935-44DC-A4C8-C2CFCE103C5A}"/>
                </a:ext>
              </a:extLst>
            </p:cNvPr>
            <p:cNvSpPr/>
            <p:nvPr/>
          </p:nvSpPr>
          <p:spPr>
            <a:xfrm flipH="1">
              <a:off x="580813" y="919766"/>
              <a:ext cx="266915"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8" name="椭圆 17">
              <a:extLst>
                <a:ext uri="{FF2B5EF4-FFF2-40B4-BE49-F238E27FC236}">
                  <a16:creationId xmlns:a16="http://schemas.microsoft.com/office/drawing/2014/main" id="{874B0AEF-1FAF-4CBB-987F-8CAAD7F10819}"/>
                </a:ext>
              </a:extLst>
            </p:cNvPr>
            <p:cNvSpPr/>
            <p:nvPr/>
          </p:nvSpPr>
          <p:spPr>
            <a:xfrm flipH="1">
              <a:off x="1101933" y="952973"/>
              <a:ext cx="200186" cy="2008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9" name="椭圆 18">
              <a:extLst>
                <a:ext uri="{FF2B5EF4-FFF2-40B4-BE49-F238E27FC236}">
                  <a16:creationId xmlns:a16="http://schemas.microsoft.com/office/drawing/2014/main" id="{D9584B3A-E68F-4FBD-A463-FEFDA2D0EC87}"/>
                </a:ext>
              </a:extLst>
            </p:cNvPr>
            <p:cNvSpPr/>
            <p:nvPr/>
          </p:nvSpPr>
          <p:spPr>
            <a:xfrm flipH="1">
              <a:off x="1480063" y="986180"/>
              <a:ext cx="133458" cy="1344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034" name="标题占位符 1">
            <a:extLst>
              <a:ext uri="{FF2B5EF4-FFF2-40B4-BE49-F238E27FC236}">
                <a16:creationId xmlns:a16="http://schemas.microsoft.com/office/drawing/2014/main" id="{A5D0BA32-0E35-4AA7-BD95-E957D4F2223A}"/>
              </a:ext>
            </a:extLst>
          </p:cNvPr>
          <p:cNvSpPr>
            <a:spLocks noGrp="1" noChangeArrowheads="1"/>
          </p:cNvSpPr>
          <p:nvPr>
            <p:ph type="title" idx="4294967295"/>
            <p:custDataLst>
              <p:tags r:id="rId11"/>
            </p:custDataLst>
          </p:nvPr>
        </p:nvSpPr>
        <p:spPr bwMode="auto">
          <a:xfrm>
            <a:off x="2218267" y="365126"/>
            <a:ext cx="7755467"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35" name="文本占位符 2">
            <a:extLst>
              <a:ext uri="{FF2B5EF4-FFF2-40B4-BE49-F238E27FC236}">
                <a16:creationId xmlns:a16="http://schemas.microsoft.com/office/drawing/2014/main" id="{4895F2AD-255D-49CA-96D7-38FDC66ACF45}"/>
              </a:ext>
            </a:extLst>
          </p:cNvPr>
          <p:cNvSpPr>
            <a:spLocks noGrp="1" noChangeArrowheads="1"/>
          </p:cNvSpPr>
          <p:nvPr>
            <p:ph type="body" idx="5"/>
            <p:custDataLst>
              <p:tags r:id="rId12"/>
            </p:custDataLst>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B4FF586E-17EF-4197-971A-81D9039284B4}"/>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normAutofit/>
          </a:bodyPr>
          <a:lstStyle>
            <a:lvl1pPr algn="l">
              <a:lnSpc>
                <a:spcPct val="120000"/>
              </a:lnSpc>
              <a:defRPr sz="1200" noProof="1">
                <a:solidFill>
                  <a:schemeClr val="bg1">
                    <a:lumMod val="50000"/>
                  </a:schemeClr>
                </a:solidFill>
              </a:defRPr>
            </a:lvl1pPr>
          </a:lstStyle>
          <a:p>
            <a:pPr>
              <a:defRPr/>
            </a:pPr>
            <a:endParaRPr lang="zh-CN" altLang="en-US"/>
          </a:p>
        </p:txBody>
      </p:sp>
      <p:sp>
        <p:nvSpPr>
          <p:cNvPr id="5" name="页脚占位符 4">
            <a:extLst>
              <a:ext uri="{FF2B5EF4-FFF2-40B4-BE49-F238E27FC236}">
                <a16:creationId xmlns:a16="http://schemas.microsoft.com/office/drawing/2014/main" id="{747454DC-70DB-4D0E-A9CC-C4BBC11D5005}"/>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normAutofit/>
          </a:bodyPr>
          <a:lstStyle>
            <a:lvl1pPr algn="ctr">
              <a:lnSpc>
                <a:spcPct val="120000"/>
              </a:lnSpc>
              <a:defRPr sz="1200" noProof="1">
                <a:solidFill>
                  <a:schemeClr val="bg1">
                    <a:lumMod val="50000"/>
                  </a:schemeClr>
                </a:solidFill>
              </a:defRPr>
            </a:lvl1pPr>
          </a:lstStyle>
          <a:p>
            <a:pPr>
              <a:defRPr/>
            </a:pPr>
            <a:endParaRPr lang="zh-CN" altLang="en-US"/>
          </a:p>
        </p:txBody>
      </p:sp>
      <p:sp>
        <p:nvSpPr>
          <p:cNvPr id="6" name="灯片编号占位符 5">
            <a:extLst>
              <a:ext uri="{FF2B5EF4-FFF2-40B4-BE49-F238E27FC236}">
                <a16:creationId xmlns:a16="http://schemas.microsoft.com/office/drawing/2014/main" id="{2287C5F7-BEF2-4527-AA56-D28E4819A6AF}"/>
              </a:ext>
            </a:extLst>
          </p:cNvPr>
          <p:cNvSpPr>
            <a:spLocks noGrp="1"/>
          </p:cNvSpPr>
          <p:nvPr>
            <p:ph type="sldNum" sz="quarter" idx="4"/>
          </p:nvPr>
        </p:nvSpPr>
        <p:spPr>
          <a:xfrm>
            <a:off x="8610600" y="6356351"/>
            <a:ext cx="2743200" cy="365125"/>
          </a:xfrm>
          <a:prstGeom prst="rect">
            <a:avLst/>
          </a:prstGeom>
        </p:spPr>
        <p:txBody>
          <a:bodyPr vert="horz" wrap="square" lIns="91440" tIns="45720" rIns="91440" bIns="45720" numCol="1" anchor="ctr" anchorCtr="0" compatLnSpc="1">
            <a:prstTxWarp prst="textNoShape">
              <a:avLst/>
            </a:prstTxWarp>
          </a:bodyPr>
          <a:lstStyle>
            <a:lvl1pPr algn="r">
              <a:lnSpc>
                <a:spcPct val="120000"/>
              </a:lnSpc>
              <a:defRPr sz="1200">
                <a:solidFill>
                  <a:srgbClr val="7F7F7F"/>
                </a:solidFill>
              </a:defRPr>
            </a:lvl1pPr>
          </a:lstStyle>
          <a:p>
            <a:fld id="{649A22E2-95CE-4889-B717-3017F0FEE565}" type="slidenum">
              <a:rPr lang="zh-CN" altLang="en-US"/>
              <a:t>‹#›</a:t>
            </a:fld>
            <a:endParaRPr lang="zh-CN" altLang="en-US"/>
          </a:p>
        </p:txBody>
      </p:sp>
      <p:sp>
        <p:nvSpPr>
          <p:cNvPr id="20" name="KSO_TEMPLATE" hidden="1">
            <a:extLst>
              <a:ext uri="{FF2B5EF4-FFF2-40B4-BE49-F238E27FC236}">
                <a16:creationId xmlns:a16="http://schemas.microsoft.com/office/drawing/2014/main" id="{EF8EAB84-27BD-47EE-8E0B-E513E5F36C72}"/>
              </a:ext>
            </a:extLst>
          </p:cNvPr>
          <p:cNvSpPr/>
          <p:nvPr>
            <p:custDataLst>
              <p:tags r:id="rId13"/>
            </p:custDataLst>
          </p:nvPr>
        </p:nvSpPr>
        <p:spPr>
          <a:xfrm flipH="1">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Tree>
  </p:cSld>
  <p:clrMap bg1="lt1" tx1="dk1" bg2="lt2" tx2="dk2" accent1="accent1" accent2="accent2" accent3="accent3" accent4="accent4" accent5="accent5" accent6="accent6" hlink="hlink" folHlink="folHlink"/>
  <p:sldLayoutIdLst>
    <p:sldLayoutId id="2147483700" r:id="rId1"/>
    <p:sldLayoutId id="2147483695" r:id="rId2"/>
    <p:sldLayoutId id="2147483701" r:id="rId3"/>
    <p:sldLayoutId id="2147483694" r:id="rId4"/>
    <p:sldLayoutId id="2147483693" r:id="rId5"/>
    <p:sldLayoutId id="2147483702" r:id="rId6"/>
    <p:sldLayoutId id="2147483692" r:id="rId7"/>
    <p:sldLayoutId id="2147483703" r:id="rId8"/>
    <p:sldLayoutId id="2147483704" r:id="rId9"/>
    <p:sldLayoutId id="2147483705" r:id="rId10"/>
  </p:sldLayoutIdLst>
  <p:transition/>
  <p:timing/>
  <p:txStyles>
    <p:titleStyle>
      <a:lvl1pPr algn="ctr" defTabSz="685800" rtl="0" fontAlgn="base">
        <a:lnSpc>
          <a:spcPct val="120000"/>
        </a:lnSpc>
        <a:spcBef>
          <a:spcPct val="0"/>
        </a:spcBef>
        <a:spcAft>
          <a:spcPct val="0"/>
        </a:spcAft>
        <a:defRPr sz="3600" kern="1200">
          <a:solidFill>
            <a:schemeClr val="tx2"/>
          </a:solidFill>
          <a:latin typeface="+mj-lt"/>
          <a:ea typeface="+mj-ea"/>
          <a:cs typeface="+mj-cs"/>
        </a:defRPr>
      </a:lvl1pPr>
      <a:lvl2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2pPr>
      <a:lvl3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3pPr>
      <a:lvl4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4pPr>
      <a:lvl5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5pPr>
      <a:lvl6pPr marL="4572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6pPr>
      <a:lvl7pPr marL="9144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7pPr>
      <a:lvl8pPr marL="13716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8pPr>
      <a:lvl9pPr marL="18288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9pPr>
    </p:titleStyle>
    <p:bodyStyle>
      <a:lvl1pPr marL="171450" indent="-171450" algn="l" defTabSz="685800" rtl="0" fontAlgn="base">
        <a:lnSpc>
          <a:spcPct val="120000"/>
        </a:lnSpc>
        <a:spcBef>
          <a:spcPts val="750"/>
        </a:spcBef>
        <a:spcAft>
          <a:spcPct val="0"/>
        </a:spcAft>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2pPr>
      <a:lvl3pPr marL="8572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3pPr>
      <a:lvl4pPr marL="12001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4pPr>
      <a:lvl5pPr marL="15430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bwMode="auto">
      <p:bgPr>
        <a:solidFill>
          <a:schemeClr val="bg1"/>
        </a:solidFill>
        <a:effectLst/>
      </p:bgPr>
    </p:bg>
    <p:spTree>
      <p:nvGrpSpPr>
        <p:cNvPr id="1" name=""/>
        <p:cNvGrpSpPr/>
        <p:nvPr/>
      </p:nvGrpSpPr>
      <p:grpSpPr>
        <a:xfrm>
          <a:off x="0" y="0"/>
          <a:ext cx="0" cy="0"/>
        </a:xfrm>
      </p:grpSpPr>
      <p:grpSp>
        <p:nvGrpSpPr>
          <p:cNvPr id="2050" name="组合 14">
            <a:extLst>
              <a:ext uri="{FF2B5EF4-FFF2-40B4-BE49-F238E27FC236}">
                <a16:creationId xmlns:a16="http://schemas.microsoft.com/office/drawing/2014/main" id="{9C62FAB5-09E4-48FD-86DF-8157D083F7CE}"/>
              </a:ext>
            </a:extLst>
          </p:cNvPr>
          <p:cNvGrpSpPr/>
          <p:nvPr/>
        </p:nvGrpSpPr>
        <p:grpSpPr>
          <a:xfrm>
            <a:off x="774701" y="919164"/>
            <a:ext cx="1375833" cy="268287"/>
            <a:chOff x="580813" y="919766"/>
            <a:chExt cx="1032708" cy="267237"/>
          </a:xfrm>
        </p:grpSpPr>
        <p:sp>
          <p:nvSpPr>
            <p:cNvPr id="12" name="椭圆 11">
              <a:extLst>
                <a:ext uri="{FF2B5EF4-FFF2-40B4-BE49-F238E27FC236}">
                  <a16:creationId xmlns:a16="http://schemas.microsoft.com/office/drawing/2014/main" id="{3FD3BFED-43F4-4318-BA9F-FB55919F9864}"/>
                </a:ext>
              </a:extLst>
            </p:cNvPr>
            <p:cNvSpPr/>
            <p:nvPr/>
          </p:nvSpPr>
          <p:spPr>
            <a:xfrm flipH="1">
              <a:off x="580813" y="919766"/>
              <a:ext cx="266915"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3" name="椭圆 12">
              <a:extLst>
                <a:ext uri="{FF2B5EF4-FFF2-40B4-BE49-F238E27FC236}">
                  <a16:creationId xmlns:a16="http://schemas.microsoft.com/office/drawing/2014/main" id="{D8FE0CA8-2E2F-425C-A3A1-E90264451DD4}"/>
                </a:ext>
              </a:extLst>
            </p:cNvPr>
            <p:cNvSpPr/>
            <p:nvPr/>
          </p:nvSpPr>
          <p:spPr>
            <a:xfrm flipH="1">
              <a:off x="1101933" y="952973"/>
              <a:ext cx="200186" cy="2008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椭圆 13">
              <a:extLst>
                <a:ext uri="{FF2B5EF4-FFF2-40B4-BE49-F238E27FC236}">
                  <a16:creationId xmlns:a16="http://schemas.microsoft.com/office/drawing/2014/main" id="{9EB7331E-203F-478F-BA6F-5F28DE5175DD}"/>
                </a:ext>
              </a:extLst>
            </p:cNvPr>
            <p:cNvSpPr/>
            <p:nvPr/>
          </p:nvSpPr>
          <p:spPr>
            <a:xfrm flipH="1">
              <a:off x="1480063" y="986180"/>
              <a:ext cx="133458" cy="1344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2054" name="组合 15">
            <a:extLst>
              <a:ext uri="{FF2B5EF4-FFF2-40B4-BE49-F238E27FC236}">
                <a16:creationId xmlns:a16="http://schemas.microsoft.com/office/drawing/2014/main" id="{C871373A-7FB4-41E9-86F4-763E1A713DB7}"/>
              </a:ext>
            </a:extLst>
          </p:cNvPr>
          <p:cNvGrpSpPr/>
          <p:nvPr/>
        </p:nvGrpSpPr>
        <p:grpSpPr>
          <a:xfrm flipH="1">
            <a:off x="10083801" y="919164"/>
            <a:ext cx="1375833" cy="268287"/>
            <a:chOff x="580813" y="919766"/>
            <a:chExt cx="1032708" cy="267237"/>
          </a:xfrm>
        </p:grpSpPr>
        <p:sp>
          <p:nvSpPr>
            <p:cNvPr id="17" name="椭圆 16">
              <a:extLst>
                <a:ext uri="{FF2B5EF4-FFF2-40B4-BE49-F238E27FC236}">
                  <a16:creationId xmlns:a16="http://schemas.microsoft.com/office/drawing/2014/main" id="{1729769F-45D5-4ADF-B5C6-98A48257CDAB}"/>
                </a:ext>
              </a:extLst>
            </p:cNvPr>
            <p:cNvSpPr/>
            <p:nvPr/>
          </p:nvSpPr>
          <p:spPr>
            <a:xfrm flipH="1">
              <a:off x="580813" y="919766"/>
              <a:ext cx="266915"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8" name="椭圆 17">
              <a:extLst>
                <a:ext uri="{FF2B5EF4-FFF2-40B4-BE49-F238E27FC236}">
                  <a16:creationId xmlns:a16="http://schemas.microsoft.com/office/drawing/2014/main" id="{1BA61EC1-F126-43F9-9B23-3D21F1902AE5}"/>
                </a:ext>
              </a:extLst>
            </p:cNvPr>
            <p:cNvSpPr/>
            <p:nvPr/>
          </p:nvSpPr>
          <p:spPr>
            <a:xfrm flipH="1">
              <a:off x="1101933" y="952973"/>
              <a:ext cx="200186" cy="2008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9" name="椭圆 18">
              <a:extLst>
                <a:ext uri="{FF2B5EF4-FFF2-40B4-BE49-F238E27FC236}">
                  <a16:creationId xmlns:a16="http://schemas.microsoft.com/office/drawing/2014/main" id="{FC49A506-47C8-40F7-B3A0-5551B58F8469}"/>
                </a:ext>
              </a:extLst>
            </p:cNvPr>
            <p:cNvSpPr/>
            <p:nvPr/>
          </p:nvSpPr>
          <p:spPr>
            <a:xfrm flipH="1">
              <a:off x="1480063" y="986180"/>
              <a:ext cx="133458" cy="1344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2058" name="标题占位符 1">
            <a:extLst>
              <a:ext uri="{FF2B5EF4-FFF2-40B4-BE49-F238E27FC236}">
                <a16:creationId xmlns:a16="http://schemas.microsoft.com/office/drawing/2014/main" id="{1A6BDB0D-4602-4391-B194-AB1FE60AD903}"/>
              </a:ext>
            </a:extLst>
          </p:cNvPr>
          <p:cNvSpPr>
            <a:spLocks noGrp="1" noChangeArrowheads="1"/>
          </p:cNvSpPr>
          <p:nvPr>
            <p:ph type="title" idx="4294967295"/>
            <p:custDataLst>
              <p:tags r:id="rId11"/>
            </p:custDataLst>
          </p:nvPr>
        </p:nvSpPr>
        <p:spPr bwMode="auto">
          <a:xfrm>
            <a:off x="2218267" y="365126"/>
            <a:ext cx="7755467"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2059" name="文本占位符 2">
            <a:extLst>
              <a:ext uri="{FF2B5EF4-FFF2-40B4-BE49-F238E27FC236}">
                <a16:creationId xmlns:a16="http://schemas.microsoft.com/office/drawing/2014/main" id="{C70DE217-B583-43A0-ABDB-86DBDD125A41}"/>
              </a:ext>
            </a:extLst>
          </p:cNvPr>
          <p:cNvSpPr>
            <a:spLocks noGrp="1" noChangeArrowheads="1"/>
          </p:cNvSpPr>
          <p:nvPr>
            <p:ph type="body" idx="5"/>
            <p:custDataLst>
              <p:tags r:id="rId12"/>
            </p:custDataLst>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21A0E545-0DD1-45C7-8D48-94858BE4B743}"/>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normAutofit/>
          </a:bodyPr>
          <a:lstStyle>
            <a:lvl1pPr algn="l">
              <a:lnSpc>
                <a:spcPct val="120000"/>
              </a:lnSpc>
              <a:defRPr sz="1200" noProof="1">
                <a:solidFill>
                  <a:schemeClr val="bg1">
                    <a:lumMod val="50000"/>
                  </a:schemeClr>
                </a:solidFill>
              </a:defRPr>
            </a:lvl1pPr>
          </a:lstStyle>
          <a:p>
            <a:pPr>
              <a:defRPr/>
            </a:pPr>
            <a:endParaRPr lang="zh-CN" altLang="en-US"/>
          </a:p>
        </p:txBody>
      </p:sp>
      <p:sp>
        <p:nvSpPr>
          <p:cNvPr id="5" name="页脚占位符 4">
            <a:extLst>
              <a:ext uri="{FF2B5EF4-FFF2-40B4-BE49-F238E27FC236}">
                <a16:creationId xmlns:a16="http://schemas.microsoft.com/office/drawing/2014/main" id="{D98E4055-4943-430C-882E-C7F2E4926A4A}"/>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normAutofit/>
          </a:bodyPr>
          <a:lstStyle>
            <a:lvl1pPr algn="ctr">
              <a:lnSpc>
                <a:spcPct val="120000"/>
              </a:lnSpc>
              <a:defRPr sz="1200" noProof="1">
                <a:solidFill>
                  <a:schemeClr val="bg1">
                    <a:lumMod val="50000"/>
                  </a:schemeClr>
                </a:solidFill>
              </a:defRPr>
            </a:lvl1pPr>
          </a:lstStyle>
          <a:p>
            <a:pPr>
              <a:defRPr/>
            </a:pPr>
            <a:endParaRPr lang="zh-CN" altLang="en-US"/>
          </a:p>
        </p:txBody>
      </p:sp>
      <p:sp>
        <p:nvSpPr>
          <p:cNvPr id="6" name="灯片编号占位符 5">
            <a:extLst>
              <a:ext uri="{FF2B5EF4-FFF2-40B4-BE49-F238E27FC236}">
                <a16:creationId xmlns:a16="http://schemas.microsoft.com/office/drawing/2014/main" id="{C3267904-91EE-4AA6-A984-B28F03A92248}"/>
              </a:ext>
            </a:extLst>
          </p:cNvPr>
          <p:cNvSpPr>
            <a:spLocks noGrp="1"/>
          </p:cNvSpPr>
          <p:nvPr>
            <p:ph type="sldNum" sz="quarter" idx="4"/>
          </p:nvPr>
        </p:nvSpPr>
        <p:spPr>
          <a:xfrm>
            <a:off x="8610600" y="6356351"/>
            <a:ext cx="2743200" cy="365125"/>
          </a:xfrm>
          <a:prstGeom prst="rect">
            <a:avLst/>
          </a:prstGeom>
        </p:spPr>
        <p:txBody>
          <a:bodyPr vert="horz" wrap="square" lIns="91440" tIns="45720" rIns="91440" bIns="45720" numCol="1" anchor="ctr" anchorCtr="0" compatLnSpc="1">
            <a:prstTxWarp prst="textNoShape">
              <a:avLst/>
            </a:prstTxWarp>
          </a:bodyPr>
          <a:lstStyle>
            <a:lvl1pPr algn="r">
              <a:lnSpc>
                <a:spcPct val="120000"/>
              </a:lnSpc>
              <a:defRPr sz="1200">
                <a:solidFill>
                  <a:srgbClr val="7F7F7F"/>
                </a:solidFill>
              </a:defRPr>
            </a:lvl1pPr>
          </a:lstStyle>
          <a:p>
            <a:fld id="{43F28FA5-F3D0-427D-9E10-7CB15B32A9F6}" type="slidenum">
              <a:rPr lang="zh-CN" altLang="en-US"/>
              <a:t>‹#›</a:t>
            </a:fld>
            <a:endParaRPr lang="zh-CN" altLang="en-US"/>
          </a:p>
        </p:txBody>
      </p:sp>
      <p:sp>
        <p:nvSpPr>
          <p:cNvPr id="20" name="KSO_TEMPLATE" hidden="1">
            <a:extLst>
              <a:ext uri="{FF2B5EF4-FFF2-40B4-BE49-F238E27FC236}">
                <a16:creationId xmlns:a16="http://schemas.microsoft.com/office/drawing/2014/main" id="{28C79764-5087-4D87-95B6-D6BEAB0D2CDF}"/>
              </a:ext>
            </a:extLst>
          </p:cNvPr>
          <p:cNvSpPr/>
          <p:nvPr>
            <p:custDataLst>
              <p:tags r:id="rId13"/>
            </p:custDataLst>
          </p:nvPr>
        </p:nvSpPr>
        <p:spPr>
          <a:xfrm flipH="1">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Tree>
  </p:cSld>
  <p:clrMap bg1="lt1" tx1="dk1" bg2="lt2" tx2="dk2" accent1="accent1" accent2="accent2" accent3="accent3" accent4="accent4" accent5="accent5" accent6="accent6" hlink="hlink" folHlink="folHlink"/>
  <p:sldLayoutIdLst>
    <p:sldLayoutId id="2147483706" r:id="rId1"/>
    <p:sldLayoutId id="2147483699" r:id="rId2"/>
    <p:sldLayoutId id="2147483707" r:id="rId3"/>
    <p:sldLayoutId id="2147483698" r:id="rId4"/>
    <p:sldLayoutId id="2147483697" r:id="rId5"/>
    <p:sldLayoutId id="2147483708" r:id="rId6"/>
    <p:sldLayoutId id="2147483696" r:id="rId7"/>
    <p:sldLayoutId id="2147483709" r:id="rId8"/>
    <p:sldLayoutId id="2147483710" r:id="rId9"/>
    <p:sldLayoutId id="2147483711" r:id="rId10"/>
  </p:sldLayoutIdLst>
  <p:transition/>
  <p:timing/>
  <p:txStyles>
    <p:titleStyle>
      <a:lvl1pPr algn="ctr" defTabSz="685800" rtl="0" fontAlgn="base">
        <a:lnSpc>
          <a:spcPct val="120000"/>
        </a:lnSpc>
        <a:spcBef>
          <a:spcPct val="0"/>
        </a:spcBef>
        <a:spcAft>
          <a:spcPct val="0"/>
        </a:spcAft>
        <a:defRPr sz="3600" kern="1200">
          <a:solidFill>
            <a:schemeClr val="tx2"/>
          </a:solidFill>
          <a:latin typeface="+mj-lt"/>
          <a:ea typeface="+mj-ea"/>
          <a:cs typeface="+mj-cs"/>
        </a:defRPr>
      </a:lvl1pPr>
      <a:lvl2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2pPr>
      <a:lvl3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3pPr>
      <a:lvl4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4pPr>
      <a:lvl5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5pPr>
      <a:lvl6pPr marL="4572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6pPr>
      <a:lvl7pPr marL="9144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7pPr>
      <a:lvl8pPr marL="13716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8pPr>
      <a:lvl9pPr marL="18288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9pPr>
    </p:titleStyle>
    <p:bodyStyle>
      <a:lvl1pPr marL="171450" indent="-171450" algn="l" defTabSz="685800" rtl="0" fontAlgn="base">
        <a:lnSpc>
          <a:spcPct val="120000"/>
        </a:lnSpc>
        <a:spcBef>
          <a:spcPts val="750"/>
        </a:spcBef>
        <a:spcAft>
          <a:spcPct val="0"/>
        </a:spcAft>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2pPr>
      <a:lvl3pPr marL="8572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3pPr>
      <a:lvl4pPr marL="12001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4pPr>
      <a:lvl5pPr marL="15430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solidFill>
          <a:schemeClr val="bg1"/>
        </a:solidFill>
        <a:effectLst/>
      </p:bgPr>
    </p:bg>
    <p:spTree>
      <p:nvGrpSpPr>
        <p:cNvPr id="1" name=""/>
        <p:cNvGrpSpPr/>
        <p:nvPr/>
      </p:nvGrpSpPr>
      <p:grpSpPr>
        <a:xfrm>
          <a:off x="0" y="0"/>
          <a:ext cx="0" cy="0"/>
        </a:xfrm>
      </p:grpSpPr>
      <p:sp>
        <p:nvSpPr>
          <p:cNvPr id="1026" name="标题占位符 1">
            <a:extLst>
              <a:ext uri="{FF2B5EF4-FFF2-40B4-BE49-F238E27FC236}">
                <a16:creationId xmlns:a16="http://schemas.microsoft.com/office/drawing/2014/main" id="{FFDFD61E-EE53-484C-B137-063D98AD59FF}"/>
              </a:ext>
            </a:extLst>
          </p:cNvPr>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文本占位符 2">
            <a:extLst>
              <a:ext uri="{FF2B5EF4-FFF2-40B4-BE49-F238E27FC236}">
                <a16:creationId xmlns:a16="http://schemas.microsoft.com/office/drawing/2014/main" id="{C5F70092-634B-4BEF-B913-39177B66FD34}"/>
              </a:ext>
            </a:extLst>
          </p:cNvPr>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2C62D54-0BB6-4072-8DF6-89DE776131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ct val="0"/>
              </a:spcBef>
              <a:spcAft>
                <a:spcPct val="0"/>
              </a:spcAft>
              <a:defRPr sz="1200" smtClean="0">
                <a:solidFill>
                  <a:schemeClr val="tx1">
                    <a:tint val="75000"/>
                  </a:schemeClr>
                </a:solidFill>
                <a:latin typeface="+mn-lt"/>
                <a:ea typeface="+mn-ea"/>
              </a:defRPr>
            </a:lvl1pPr>
          </a:lstStyle>
          <a:p>
            <a:pPr>
              <a:defRPr/>
            </a:pPr>
            <a:endParaRPr lang="zh-CN" altLang="en-US"/>
          </a:p>
        </p:txBody>
      </p:sp>
      <p:sp>
        <p:nvSpPr>
          <p:cNvPr id="5" name="页脚占位符 4">
            <a:extLst>
              <a:ext uri="{FF2B5EF4-FFF2-40B4-BE49-F238E27FC236}">
                <a16:creationId xmlns:a16="http://schemas.microsoft.com/office/drawing/2014/main" id="{BB8E5509-24C9-4E55-B5AA-7B0A3EA950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ct val="0"/>
              </a:spcBef>
              <a:spcAft>
                <a:spcPct val="0"/>
              </a:spcAft>
              <a:defRPr sz="1200">
                <a:solidFill>
                  <a:schemeClr val="tx1">
                    <a:tint val="75000"/>
                  </a:schemeClr>
                </a:solidFill>
                <a:latin typeface="+mn-lt"/>
                <a:ea typeface="+mn-ea"/>
              </a:defRPr>
            </a:lvl1pPr>
          </a:lstStyle>
          <a:p>
            <a:pPr>
              <a:defRPr/>
            </a:pPr>
            <a:endParaRPr lang="zh-CN" altLang="en-US"/>
          </a:p>
        </p:txBody>
      </p:sp>
      <p:sp>
        <p:nvSpPr>
          <p:cNvPr id="6" name="灯片编号占位符 5">
            <a:extLst>
              <a:ext uri="{FF2B5EF4-FFF2-40B4-BE49-F238E27FC236}">
                <a16:creationId xmlns:a16="http://schemas.microsoft.com/office/drawing/2014/main" id="{A31A152F-27B1-4A25-BFE1-80CFD20334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ct val="0"/>
              </a:spcBef>
              <a:spcAft>
                <a:spcPct val="0"/>
              </a:spcAft>
              <a:defRPr sz="1200" smtClean="0">
                <a:solidFill>
                  <a:schemeClr val="tx1">
                    <a:tint val="75000"/>
                  </a:schemeClr>
                </a:solidFill>
                <a:latin typeface="+mn-lt"/>
                <a:ea typeface="+mn-ea"/>
              </a:defRPr>
            </a:lvl1pPr>
          </a:lstStyle>
          <a:p>
            <a:fld id="{649A22E2-95CE-4889-B717-3017F0FEE565}" type="slidenum">
              <a:rPr lang="zh-CN" altLang="en-US" smtClean="0"/>
              <a:t>‹#›</a:t>
            </a:fld>
            <a:endParaRPr lang="zh-CN" altLang="en-US"/>
          </a:p>
        </p:txBody>
      </p:sp>
    </p:spTree>
    <p:extLst>
      <p:ext uri="{BB962C8B-B14F-4D97-AF65-F5344CB8AC3E}">
        <p14:creationId xmlns:p14="http://schemas.microsoft.com/office/powerpoint/2010/main" val="1267163015"/>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8" r:id="rId3"/>
  </p:sldLayoutIdLst>
  <p:transition/>
  <p:timing/>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2pPr>
      <a:lvl3pPr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3pPr>
      <a:lvl4pPr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4pPr>
      <a:lvl5pPr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5pPr>
      <a:lvl6pPr marL="457200"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6pPr>
      <a:lvl7pPr marL="914400"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7pPr>
      <a:lvl8pPr marL="1371600"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8pPr>
      <a:lvl9pPr marL="1828800"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23.xml"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image" Target="../media/image5.png"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image" Target="../media/image6.png"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image" Target="../media/image7.png" /><Relationship Id="rId3" Type="http://schemas.openxmlformats.org/officeDocument/2006/relationships/image" Target="../media/image8.png"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image" Target="../media/image9.png"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image" Target="../media/image10.png"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image" Target="../media/image11.pn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notesSlide" Target="../notesSlides/notesSlide1.xml"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image" Target="../media/image12.png" /><Relationship Id="rId3" Type="http://schemas.openxmlformats.org/officeDocument/2006/relationships/image" Target="../media/image13.png"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23.xml" /><Relationship Id="rId2" Type="http://schemas.openxmlformats.org/officeDocument/2006/relationships/image" Target="../media/image14.pn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矩形 1">
            <a:extLst>
              <a:ext uri="{FF2B5EF4-FFF2-40B4-BE49-F238E27FC236}">
                <a16:creationId xmlns:a16="http://schemas.microsoft.com/office/drawing/2014/main" id="{F67306E5-939F-4246-8902-C88D649D2D7A}"/>
              </a:ext>
            </a:extLst>
          </p:cNvPr>
          <p:cNvSpPr/>
          <p:nvPr/>
        </p:nvSpPr>
        <p:spPr>
          <a:xfrm>
            <a:off x="0" y="2348880"/>
            <a:ext cx="12025336" cy="1200329"/>
          </a:xfrm>
          <a:prstGeom prst="rect">
            <a:avLst/>
          </a:prstGeom>
          <a:noFill/>
        </p:spPr>
        <p:txBody>
          <a:bodyPr>
            <a:spAutoFit/>
          </a:bodyPr>
          <a:lstStyle/>
          <a:p>
            <a:pPr algn="ctr">
              <a:defRPr/>
            </a:pPr>
            <a:r>
              <a:rPr lang="zh-CN" altLang="en-US" sz="7200" b="1">
                <a:ln w="19050" cmpd="sng">
                  <a:solidFill>
                    <a:schemeClr val="tx1"/>
                  </a:solidFill>
                  <a:prstDash val="solid"/>
                  <a:miter lim="800000"/>
                </a:ln>
                <a:solidFill>
                  <a:srgbClr val="FFFF00"/>
                </a:solidFill>
                <a:effectLst>
                  <a:glow rad="63500">
                    <a:schemeClr val="accent6">
                      <a:satMod val="175000"/>
                      <a:alpha val="40000"/>
                    </a:schemeClr>
                  </a:glow>
                  <a:outerShdw blurRad="50800" algn="tl" rotWithShape="0">
                    <a:srgbClr val="000000"/>
                  </a:outerShdw>
                  <a:reflection blurRad="6350" stA="50000" endA="300" endPos="50000" dist="29997" dir="5400000" sy="-100000" algn="bl" rotWithShape="0"/>
                </a:effectLst>
                <a:latin typeface="华文琥珀" panose="02010800040101010101" pitchFamily="2" charset="-122"/>
                <a:ea typeface="华文琥珀" panose="02010800040101010101" pitchFamily="2" charset="-122"/>
              </a:rPr>
              <a:t>平面直角坐标系章节复习</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矩形 23">
            <a:extLst>
              <a:ext uri="{FF2B5EF4-FFF2-40B4-BE49-F238E27FC236}">
                <a16:creationId xmlns:a16="http://schemas.microsoft.com/office/drawing/2014/main" id="{976290A2-885B-48CD-870A-42A5F214FBF6}"/>
              </a:ext>
            </a:extLst>
          </p:cNvPr>
          <p:cNvSpPr>
            <a:spLocks noChangeArrowheads="1"/>
          </p:cNvSpPr>
          <p:nvPr/>
        </p:nvSpPr>
        <p:spPr bwMode="auto">
          <a:xfrm>
            <a:off x="290513" y="1069881"/>
            <a:ext cx="11685126" cy="1476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3200">
                <a:latin typeface="Times New Roman" panose="02020603050405020304" pitchFamily="18" charset="0"/>
                <a:ea typeface="黑体" panose="02010609060101010101" pitchFamily="49" charset="-122"/>
              </a:rPr>
              <a:t>【</a:t>
            </a:r>
            <a:r>
              <a:rPr lang="zh-CN" altLang="en-US" sz="3200">
                <a:latin typeface="Times New Roman" panose="02020603050405020304" pitchFamily="18" charset="0"/>
                <a:ea typeface="黑体" panose="02010609060101010101" pitchFamily="49" charset="-122"/>
              </a:rPr>
              <a:t>迁移应用</a:t>
            </a:r>
            <a:r>
              <a:rPr lang="en-US" altLang="zh-CN" sz="3200">
                <a:latin typeface="Times New Roman" panose="02020603050405020304" pitchFamily="18" charset="0"/>
                <a:ea typeface="黑体" panose="02010609060101010101" pitchFamily="49" charset="-122"/>
              </a:rPr>
              <a:t>】</a:t>
            </a:r>
          </a:p>
          <a:p>
            <a:pPr>
              <a:lnSpc>
                <a:spcPct val="150000"/>
              </a:lnSpc>
            </a:pPr>
            <a:r>
              <a:rPr lang="en-US" altLang="zh-CN" sz="3200">
                <a:latin typeface="Times New Roman" panose="02020603050405020304" pitchFamily="18" charset="0"/>
                <a:ea typeface="黑体" panose="02010609060101010101" pitchFamily="49" charset="-122"/>
              </a:rPr>
              <a:t>1.</a:t>
            </a:r>
            <a:r>
              <a:rPr lang="zh-CN" altLang="en-US" sz="3200">
                <a:latin typeface="Times New Roman" panose="02020603050405020304" pitchFamily="18" charset="0"/>
                <a:ea typeface="黑体" panose="02010609060101010101" pitchFamily="49" charset="-122"/>
              </a:rPr>
              <a:t>已知点</a:t>
            </a:r>
            <a:r>
              <a:rPr lang="en-US" altLang="zh-CN" sz="3200" i="1">
                <a:latin typeface="Times New Roman" panose="02020603050405020304" pitchFamily="18" charset="0"/>
                <a:ea typeface="黑体" panose="02010609060101010101" pitchFamily="49" charset="-122"/>
              </a:rPr>
              <a:t>A</a:t>
            </a:r>
            <a:r>
              <a:rPr lang="en-US" altLang="zh-CN" sz="3200">
                <a:latin typeface="Times New Roman" panose="02020603050405020304" pitchFamily="18" charset="0"/>
                <a:ea typeface="黑体" panose="02010609060101010101" pitchFamily="49" charset="-122"/>
              </a:rPr>
              <a:t>(</a:t>
            </a:r>
            <a:r>
              <a:rPr lang="en-US" altLang="zh-CN" sz="3200" i="1">
                <a:latin typeface="Times New Roman" panose="02020603050405020304" pitchFamily="18" charset="0"/>
                <a:ea typeface="黑体" panose="02010609060101010101" pitchFamily="49" charset="-122"/>
              </a:rPr>
              <a:t>m</a:t>
            </a:r>
            <a:r>
              <a:rPr lang="en-US" altLang="zh-CN" sz="3200">
                <a:latin typeface="Times New Roman" panose="02020603050405020304" pitchFamily="18" charset="0"/>
                <a:ea typeface="黑体" panose="02010609060101010101" pitchFamily="49" charset="-122"/>
              </a:rPr>
              <a:t>,</a:t>
            </a:r>
            <a:r>
              <a:rPr lang="en-US" altLang="zh-CN" sz="3200">
                <a:latin typeface="黑体" panose="02010609060101010101" pitchFamily="49" charset="-122"/>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2),</a:t>
            </a:r>
            <a:r>
              <a:rPr lang="zh-CN" altLang="en-US" sz="3200">
                <a:latin typeface="Times New Roman" panose="02020603050405020304" pitchFamily="18" charset="0"/>
                <a:ea typeface="黑体" panose="02010609060101010101" pitchFamily="49" charset="-122"/>
              </a:rPr>
              <a:t>点</a:t>
            </a:r>
            <a:r>
              <a:rPr lang="en-US" altLang="zh-CN" sz="3200" i="1">
                <a:latin typeface="Times New Roman" panose="02020603050405020304" pitchFamily="18" charset="0"/>
                <a:ea typeface="黑体" panose="02010609060101010101" pitchFamily="49" charset="-122"/>
              </a:rPr>
              <a:t>B</a:t>
            </a:r>
            <a:r>
              <a:rPr lang="en-US" altLang="zh-CN" sz="3200">
                <a:latin typeface="Times New Roman" panose="02020603050405020304" pitchFamily="18" charset="0"/>
                <a:ea typeface="黑体" panose="02010609060101010101" pitchFamily="49" charset="-122"/>
              </a:rPr>
              <a:t>(3,</a:t>
            </a:r>
            <a:r>
              <a:rPr lang="en-US" altLang="zh-CN" sz="3200" i="1">
                <a:latin typeface="Times New Roman" panose="02020603050405020304" pitchFamily="18" charset="0"/>
                <a:ea typeface="黑体" panose="02010609060101010101" pitchFamily="49" charset="-122"/>
              </a:rPr>
              <a:t>m</a:t>
            </a:r>
            <a:r>
              <a:rPr lang="en-US" altLang="zh-CN" sz="3200">
                <a:latin typeface="黑体" panose="02010609060101010101" pitchFamily="49" charset="-122"/>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1)</a:t>
            </a:r>
            <a:r>
              <a:rPr lang="zh-CN" altLang="en-US" sz="3200">
                <a:latin typeface="Times New Roman" panose="02020603050405020304" pitchFamily="18" charset="0"/>
                <a:ea typeface="黑体" panose="02010609060101010101" pitchFamily="49" charset="-122"/>
              </a:rPr>
              <a:t>，且直线</a:t>
            </a:r>
            <a:r>
              <a:rPr lang="en-US" altLang="zh-CN" sz="3200" i="1" err="1">
                <a:latin typeface="Times New Roman" panose="02020603050405020304" pitchFamily="18" charset="0"/>
                <a:ea typeface="黑体" panose="02010609060101010101" pitchFamily="49" charset="-122"/>
              </a:rPr>
              <a:t>AB∥x</a:t>
            </a:r>
            <a:r>
              <a:rPr lang="zh-CN" altLang="en-US" sz="3200">
                <a:latin typeface="Times New Roman" panose="02020603050405020304" pitchFamily="18" charset="0"/>
                <a:ea typeface="黑体" panose="02010609060101010101" pitchFamily="49" charset="-122"/>
              </a:rPr>
              <a:t>轴，则</a:t>
            </a:r>
            <a:r>
              <a:rPr lang="en-US" altLang="zh-CN" sz="3200" i="1">
                <a:latin typeface="Times New Roman" panose="02020603050405020304" pitchFamily="18" charset="0"/>
                <a:ea typeface="黑体" panose="02010609060101010101" pitchFamily="49" charset="-122"/>
              </a:rPr>
              <a:t>m</a:t>
            </a:r>
            <a:r>
              <a:rPr lang="zh-CN" altLang="en-US" sz="3200">
                <a:latin typeface="Times New Roman" panose="02020603050405020304" pitchFamily="18" charset="0"/>
                <a:ea typeface="黑体" panose="02010609060101010101" pitchFamily="49" charset="-122"/>
              </a:rPr>
              <a:t>的值为</a:t>
            </a:r>
            <a:r>
              <a:rPr lang="zh-CN" altLang="en-US" sz="3200" u="sng">
                <a:latin typeface="Times New Roman" panose="02020603050405020304" pitchFamily="18" charset="0"/>
                <a:ea typeface="黑体" panose="02010609060101010101" pitchFamily="49" charset="-122"/>
              </a:rPr>
              <a:t>          </a:t>
            </a:r>
            <a:r>
              <a:rPr lang="en-US" altLang="zh-CN" sz="3200">
                <a:latin typeface="Times New Roman" panose="02020603050405020304" pitchFamily="18" charset="0"/>
                <a:ea typeface="黑体" panose="02010609060101010101" pitchFamily="49" charset="-122"/>
              </a:rPr>
              <a:t>.</a:t>
            </a:r>
          </a:p>
        </p:txBody>
      </p:sp>
      <p:sp>
        <p:nvSpPr>
          <p:cNvPr id="3" name="Text Box 13">
            <a:extLst>
              <a:ext uri="{FF2B5EF4-FFF2-40B4-BE49-F238E27FC236}">
                <a16:creationId xmlns:a16="http://schemas.microsoft.com/office/drawing/2014/main" id="{81433D8E-74A3-4B30-818F-7F029BF9C6C2}"/>
              </a:ext>
            </a:extLst>
          </p:cNvPr>
          <p:cNvSpPr txBox="1">
            <a:spLocks noChangeArrowheads="1"/>
          </p:cNvSpPr>
          <p:nvPr/>
        </p:nvSpPr>
        <p:spPr bwMode="auto">
          <a:xfrm>
            <a:off x="10898028" y="1829235"/>
            <a:ext cx="109113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3200" b="1">
                <a:solidFill>
                  <a:srgbClr val="FF0000"/>
                </a:solidFill>
                <a:latin typeface="黑体" panose="02010609060101010101" pitchFamily="49" charset="-122"/>
                <a:ea typeface="黑体" panose="02010609060101010101" pitchFamily="49" charset="-122"/>
              </a:rPr>
              <a:t>-</a:t>
            </a:r>
            <a:r>
              <a:rPr lang="en-US" altLang="zh-CN" sz="3200" b="1">
                <a:solidFill>
                  <a:srgbClr val="FF0000"/>
                </a:solidFill>
                <a:latin typeface="Times New Roman" panose="02020603050405020304" pitchFamily="18" charset="0"/>
                <a:ea typeface="黑体" panose="02010609060101010101" pitchFamily="49" charset="-122"/>
              </a:rPr>
              <a:t>1</a:t>
            </a:r>
          </a:p>
        </p:txBody>
      </p:sp>
      <p:sp>
        <p:nvSpPr>
          <p:cNvPr id="4" name="Rectangle 20">
            <a:extLst>
              <a:ext uri="{FF2B5EF4-FFF2-40B4-BE49-F238E27FC236}">
                <a16:creationId xmlns:a16="http://schemas.microsoft.com/office/drawing/2014/main" id="{B7EF80E9-D007-4856-8204-04BBCB33E7FE}"/>
              </a:ext>
            </a:extLst>
          </p:cNvPr>
          <p:cNvSpPr>
            <a:spLocks noChangeArrowheads="1"/>
          </p:cNvSpPr>
          <p:nvPr/>
        </p:nvSpPr>
        <p:spPr bwMode="auto">
          <a:xfrm>
            <a:off x="276267" y="2827417"/>
            <a:ext cx="11699371" cy="1476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en-US" altLang="zh-CN" sz="3200">
                <a:latin typeface="Times New Roman" panose="02020603050405020304" pitchFamily="18" charset="0"/>
                <a:ea typeface="黑体" panose="02010609060101010101" pitchFamily="49" charset="-122"/>
              </a:rPr>
              <a:t>2.</a:t>
            </a:r>
            <a:r>
              <a:rPr lang="zh-CN" altLang="en-US" sz="3200">
                <a:latin typeface="Times New Roman" panose="02020603050405020304" pitchFamily="18" charset="0"/>
                <a:ea typeface="黑体" panose="02010609060101010101" pitchFamily="49" charset="-122"/>
              </a:rPr>
              <a:t>已知</a:t>
            </a:r>
            <a:r>
              <a:rPr lang="en-US" altLang="zh-CN" sz="3200">
                <a:latin typeface="Times New Roman" panose="02020603050405020304" pitchFamily="18" charset="0"/>
                <a:ea typeface="黑体" panose="02010609060101010101" pitchFamily="49" charset="-122"/>
              </a:rPr>
              <a:t>:A(1,2),B(x,y),AB∥x</a:t>
            </a:r>
            <a:r>
              <a:rPr lang="zh-CN" altLang="en-US" sz="3200">
                <a:latin typeface="Times New Roman" panose="02020603050405020304" pitchFamily="18" charset="0"/>
                <a:ea typeface="黑体" panose="02010609060101010101" pitchFamily="49" charset="-122"/>
              </a:rPr>
              <a:t>轴</a:t>
            </a:r>
            <a:r>
              <a:rPr lang="en-US" altLang="zh-CN" sz="3200">
                <a:latin typeface="Times New Roman" panose="02020603050405020304" pitchFamily="18" charset="0"/>
                <a:ea typeface="黑体" panose="02010609060101010101" pitchFamily="49" charset="-122"/>
              </a:rPr>
              <a:t>,</a:t>
            </a:r>
            <a:r>
              <a:rPr lang="zh-CN" altLang="en-US" sz="3200">
                <a:latin typeface="Times New Roman" panose="02020603050405020304" pitchFamily="18" charset="0"/>
                <a:ea typeface="黑体" panose="02010609060101010101" pitchFamily="49" charset="-122"/>
              </a:rPr>
              <a:t>且</a:t>
            </a:r>
            <a:r>
              <a:rPr lang="en-US" altLang="zh-CN" sz="3200">
                <a:latin typeface="Times New Roman" panose="02020603050405020304" pitchFamily="18" charset="0"/>
                <a:ea typeface="黑体" panose="02010609060101010101" pitchFamily="49" charset="-122"/>
              </a:rPr>
              <a:t>B</a:t>
            </a:r>
            <a:r>
              <a:rPr lang="zh-CN" altLang="en-US" sz="3200">
                <a:latin typeface="Times New Roman" panose="02020603050405020304" pitchFamily="18" charset="0"/>
                <a:ea typeface="黑体" panose="02010609060101010101" pitchFamily="49" charset="-122"/>
              </a:rPr>
              <a:t>到</a:t>
            </a:r>
            <a:r>
              <a:rPr lang="en-US" altLang="zh-CN" sz="3200">
                <a:latin typeface="Times New Roman" panose="02020603050405020304" pitchFamily="18" charset="0"/>
                <a:ea typeface="黑体" panose="02010609060101010101" pitchFamily="49" charset="-122"/>
              </a:rPr>
              <a:t>y</a:t>
            </a:r>
            <a:r>
              <a:rPr lang="zh-CN" altLang="en-US" sz="3200">
                <a:latin typeface="Times New Roman" panose="02020603050405020304" pitchFamily="18" charset="0"/>
                <a:ea typeface="黑体" panose="02010609060101010101" pitchFamily="49" charset="-122"/>
              </a:rPr>
              <a:t>轴距离为</a:t>
            </a:r>
            <a:r>
              <a:rPr lang="en-US" altLang="zh-CN" sz="3200">
                <a:latin typeface="Times New Roman" panose="02020603050405020304" pitchFamily="18" charset="0"/>
                <a:ea typeface="黑体" panose="02010609060101010101" pitchFamily="49" charset="-122"/>
              </a:rPr>
              <a:t>2,</a:t>
            </a:r>
            <a:r>
              <a:rPr lang="zh-CN" altLang="en-US" sz="3200">
                <a:latin typeface="Times New Roman" panose="02020603050405020304" pitchFamily="18" charset="0"/>
                <a:ea typeface="黑体" panose="02010609060101010101" pitchFamily="49" charset="-122"/>
              </a:rPr>
              <a:t>则点</a:t>
            </a:r>
            <a:r>
              <a:rPr lang="en-US" altLang="zh-CN" sz="3200">
                <a:latin typeface="Times New Roman" panose="02020603050405020304" pitchFamily="18" charset="0"/>
                <a:ea typeface="黑体" panose="02010609060101010101" pitchFamily="49" charset="-122"/>
              </a:rPr>
              <a:t>B</a:t>
            </a:r>
            <a:r>
              <a:rPr lang="zh-CN" altLang="en-US" sz="3200">
                <a:latin typeface="Times New Roman" panose="02020603050405020304" pitchFamily="18" charset="0"/>
                <a:ea typeface="黑体" panose="02010609060101010101" pitchFamily="49" charset="-122"/>
              </a:rPr>
              <a:t>的坐标是</a:t>
            </a:r>
            <a:r>
              <a:rPr lang="en-US" altLang="zh-CN" sz="3200">
                <a:latin typeface="Times New Roman" panose="02020603050405020304" pitchFamily="18" charset="0"/>
                <a:ea typeface="黑体" panose="02010609060101010101" pitchFamily="49" charset="-122"/>
              </a:rPr>
              <a:t>_____________.</a:t>
            </a:r>
          </a:p>
        </p:txBody>
      </p:sp>
      <p:sp>
        <p:nvSpPr>
          <p:cNvPr id="5" name="Text Box 15">
            <a:extLst>
              <a:ext uri="{FF2B5EF4-FFF2-40B4-BE49-F238E27FC236}">
                <a16:creationId xmlns:a16="http://schemas.microsoft.com/office/drawing/2014/main" id="{C76D9C19-471B-45BC-B448-D8029FBBA858}"/>
              </a:ext>
            </a:extLst>
          </p:cNvPr>
          <p:cNvSpPr txBox="1">
            <a:spLocks noChangeArrowheads="1"/>
          </p:cNvSpPr>
          <p:nvPr/>
        </p:nvSpPr>
        <p:spPr bwMode="auto">
          <a:xfrm>
            <a:off x="623392" y="3734789"/>
            <a:ext cx="250772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800" b="1">
                <a:solidFill>
                  <a:srgbClr val="FF0000"/>
                </a:solidFill>
                <a:latin typeface="Times New Roman" panose="02020603050405020304" pitchFamily="18" charset="0"/>
                <a:ea typeface="黑体" panose="02010609060101010101" pitchFamily="49" charset="-122"/>
              </a:rPr>
              <a:t>(2,2)</a:t>
            </a:r>
            <a:r>
              <a:rPr lang="zh-CN" altLang="en-US" sz="2800" b="1">
                <a:solidFill>
                  <a:srgbClr val="FF0000"/>
                </a:solidFill>
                <a:latin typeface="Times New Roman" panose="02020603050405020304" pitchFamily="18" charset="0"/>
                <a:ea typeface="黑体" panose="02010609060101010101" pitchFamily="49" charset="-122"/>
              </a:rPr>
              <a:t>或</a:t>
            </a:r>
            <a:r>
              <a:rPr lang="en-US" altLang="zh-CN" sz="2800" b="1">
                <a:solidFill>
                  <a:srgbClr val="FF0000"/>
                </a:solidFill>
                <a:latin typeface="Times New Roman" panose="02020603050405020304" pitchFamily="18" charset="0"/>
                <a:ea typeface="黑体" panose="02010609060101010101" pitchFamily="49" charset="-122"/>
              </a:rPr>
              <a:t>(</a:t>
            </a:r>
            <a:r>
              <a:rPr lang="en-US" altLang="zh-CN" sz="2800" b="1">
                <a:solidFill>
                  <a:srgbClr val="FF0000"/>
                </a:solidFill>
                <a:latin typeface="黑体" panose="02010609060101010101" pitchFamily="49" charset="-122"/>
                <a:ea typeface="黑体" panose="02010609060101010101" pitchFamily="49" charset="-122"/>
              </a:rPr>
              <a:t>-</a:t>
            </a:r>
            <a:r>
              <a:rPr lang="en-US" altLang="zh-CN" sz="2800" b="1">
                <a:solidFill>
                  <a:srgbClr val="FF0000"/>
                </a:solidFill>
                <a:latin typeface="Times New Roman" panose="02020603050405020304" pitchFamily="18" charset="0"/>
                <a:ea typeface="黑体" panose="02010609060101010101" pitchFamily="49" charset="-122"/>
              </a:rPr>
              <a:t>2,2)</a:t>
            </a:r>
          </a:p>
        </p:txBody>
      </p:sp>
      <p:sp>
        <p:nvSpPr>
          <p:cNvPr id="7" name="矩形 6">
            <a:extLst>
              <a:ext uri="{FF2B5EF4-FFF2-40B4-BE49-F238E27FC236}">
                <a16:creationId xmlns:a16="http://schemas.microsoft.com/office/drawing/2014/main" id="{CDD55394-D60B-4EF0-9E98-9A5ED957125A}"/>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迁移应用</a:t>
            </a:r>
          </a:p>
        </p:txBody>
      </p:sp>
    </p:spTree>
    <p:extLst>
      <p:ext uri="{BB962C8B-B14F-4D97-AF65-F5344CB8AC3E}">
        <p14:creationId xmlns:p14="http://schemas.microsoft.com/office/powerpoint/2010/main" val="105585296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Rectangle 24">
            <a:extLst>
              <a:ext uri="{FF2B5EF4-FFF2-40B4-BE49-F238E27FC236}">
                <a16:creationId xmlns:a16="http://schemas.microsoft.com/office/drawing/2014/main" id="{D04E3975-4FCF-4D1A-8789-EE4E99B492B5}"/>
              </a:ext>
            </a:extLst>
          </p:cNvPr>
          <p:cNvSpPr>
            <a:spLocks noChangeArrowheads="1"/>
          </p:cNvSpPr>
          <p:nvPr/>
        </p:nvSpPr>
        <p:spPr bwMode="auto">
          <a:xfrm>
            <a:off x="1524000" y="1091684"/>
            <a:ext cx="184731" cy="369332"/>
          </a:xfrm>
          <a:prstGeom prst="rect">
            <a:avLst/>
          </a:prstGeom>
          <a:noFill/>
          <a:ln w="9525">
            <a:noFill/>
            <a:miter lim="800000"/>
          </a:ln>
          <a:effectLst>
            <a:outerShdw dist="35921" dir="2700000" sy="50000" kx="2115830" algn="bl" rotWithShape="0">
              <a:srgbClr val="C0C0C0">
                <a:alpha val="76999"/>
              </a:srgbClr>
            </a:outerShdw>
          </a:effectLst>
        </p:spPr>
        <p:txBody>
          <a:bodyPr wrap="none" anchor="ctr">
            <a:spAutoFit/>
          </a:bodyPr>
          <a:lstStyle/>
          <a:p>
            <a:pPr eaLnBrk="0" hangingPunct="0">
              <a:defRPr/>
            </a:pPr>
            <a:endParaRPr lang="zh-CN" altLang="en-US"/>
          </a:p>
        </p:txBody>
      </p:sp>
      <p:sp>
        <p:nvSpPr>
          <p:cNvPr id="3" name="Rectangle 27">
            <a:extLst>
              <a:ext uri="{FF2B5EF4-FFF2-40B4-BE49-F238E27FC236}">
                <a16:creationId xmlns:a16="http://schemas.microsoft.com/office/drawing/2014/main" id="{4E617E15-6047-427D-B3D4-60781FC7F0AE}"/>
              </a:ext>
            </a:extLst>
          </p:cNvPr>
          <p:cNvSpPr>
            <a:spLocks noChangeArrowheads="1"/>
          </p:cNvSpPr>
          <p:nvPr/>
        </p:nvSpPr>
        <p:spPr bwMode="auto">
          <a:xfrm>
            <a:off x="1524000" y="1091684"/>
            <a:ext cx="184731" cy="369332"/>
          </a:xfrm>
          <a:prstGeom prst="rect">
            <a:avLst/>
          </a:prstGeom>
          <a:noFill/>
          <a:ln w="9525">
            <a:noFill/>
            <a:miter lim="800000"/>
          </a:ln>
          <a:effectLst>
            <a:outerShdw dist="35921" dir="2700000" sy="50000" kx="2115830" algn="bl" rotWithShape="0">
              <a:srgbClr val="C0C0C0">
                <a:alpha val="76999"/>
              </a:srgbClr>
            </a:outerShdw>
          </a:effectLst>
        </p:spPr>
        <p:txBody>
          <a:bodyPr wrap="none" anchor="ctr">
            <a:spAutoFit/>
          </a:bodyPr>
          <a:lstStyle/>
          <a:p>
            <a:pPr eaLnBrk="0" hangingPunct="0">
              <a:defRPr/>
            </a:pPr>
            <a:endParaRPr lang="zh-CN" altLang="en-US"/>
          </a:p>
        </p:txBody>
      </p:sp>
      <p:sp>
        <p:nvSpPr>
          <p:cNvPr id="4" name="Rectangle 30">
            <a:extLst>
              <a:ext uri="{FF2B5EF4-FFF2-40B4-BE49-F238E27FC236}">
                <a16:creationId xmlns:a16="http://schemas.microsoft.com/office/drawing/2014/main" id="{78CB6E35-6E49-4CE3-B678-A47C19752154}"/>
              </a:ext>
            </a:extLst>
          </p:cNvPr>
          <p:cNvSpPr>
            <a:spLocks noChangeArrowheads="1"/>
          </p:cNvSpPr>
          <p:nvPr/>
        </p:nvSpPr>
        <p:spPr bwMode="auto">
          <a:xfrm>
            <a:off x="1524000" y="1091684"/>
            <a:ext cx="184731" cy="369332"/>
          </a:xfrm>
          <a:prstGeom prst="rect">
            <a:avLst/>
          </a:prstGeom>
          <a:noFill/>
          <a:ln w="9525">
            <a:noFill/>
            <a:miter lim="800000"/>
          </a:ln>
          <a:effectLst>
            <a:outerShdw dist="35921" dir="2700000" sy="50000" kx="2115830" algn="bl" rotWithShape="0">
              <a:srgbClr val="C0C0C0">
                <a:alpha val="76999"/>
              </a:srgbClr>
            </a:outerShdw>
          </a:effectLst>
        </p:spPr>
        <p:txBody>
          <a:bodyPr wrap="none" anchor="ctr">
            <a:spAutoFit/>
          </a:bodyPr>
          <a:lstStyle/>
          <a:p>
            <a:pPr eaLnBrk="0" hangingPunct="0">
              <a:defRPr/>
            </a:pPr>
            <a:endParaRPr lang="zh-CN" altLang="en-US"/>
          </a:p>
        </p:txBody>
      </p:sp>
      <p:sp>
        <p:nvSpPr>
          <p:cNvPr id="5" name="TextBox 53">
            <a:extLst>
              <a:ext uri="{FF2B5EF4-FFF2-40B4-BE49-F238E27FC236}">
                <a16:creationId xmlns:a16="http://schemas.microsoft.com/office/drawing/2014/main" id="{70F97BD2-742D-424B-A461-B016B41A11FD}"/>
              </a:ext>
            </a:extLst>
          </p:cNvPr>
          <p:cNvSpPr txBox="1">
            <a:spLocks noChangeArrowheads="1"/>
          </p:cNvSpPr>
          <p:nvPr/>
        </p:nvSpPr>
        <p:spPr bwMode="auto">
          <a:xfrm>
            <a:off x="227954" y="1432791"/>
            <a:ext cx="11677594" cy="221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3200" b="1">
                <a:solidFill>
                  <a:srgbClr val="C00000"/>
                </a:solidFill>
                <a:latin typeface="Times New Roman" panose="02020603050405020304" pitchFamily="18" charset="0"/>
                <a:ea typeface="黑体" panose="02010609060101010101" pitchFamily="49" charset="-122"/>
              </a:rPr>
              <a:t>【</a:t>
            </a:r>
            <a:r>
              <a:rPr lang="zh-CN" altLang="en-US" sz="3200" b="1">
                <a:solidFill>
                  <a:srgbClr val="C00000"/>
                </a:solidFill>
                <a:latin typeface="Times New Roman" panose="02020603050405020304" pitchFamily="18" charset="0"/>
                <a:ea typeface="黑体" panose="02010609060101010101" pitchFamily="49" charset="-122"/>
              </a:rPr>
              <a:t>例</a:t>
            </a:r>
            <a:r>
              <a:rPr lang="en-US" altLang="zh-CN" sz="3200" b="1">
                <a:solidFill>
                  <a:srgbClr val="C00000"/>
                </a:solidFill>
                <a:latin typeface="Times New Roman" panose="02020603050405020304" pitchFamily="18" charset="0"/>
                <a:ea typeface="黑体" panose="02010609060101010101" pitchFamily="49" charset="-122"/>
              </a:rPr>
              <a:t>5】</a:t>
            </a:r>
            <a:r>
              <a:rPr lang="zh-CN" altLang="en-US" sz="3200">
                <a:latin typeface="Times New Roman" panose="02020603050405020304" pitchFamily="18" charset="0"/>
                <a:ea typeface="黑体" panose="02010609060101010101" pitchFamily="49" charset="-122"/>
              </a:rPr>
              <a:t>如图，把三角形</a:t>
            </a:r>
            <a:r>
              <a:rPr lang="en-US" altLang="zh-CN" sz="3200" i="1">
                <a:latin typeface="Times New Roman" panose="02020603050405020304" pitchFamily="18" charset="0"/>
                <a:ea typeface="黑体" panose="02010609060101010101" pitchFamily="49" charset="-122"/>
              </a:rPr>
              <a:t>ABC</a:t>
            </a:r>
            <a:r>
              <a:rPr lang="zh-CN" altLang="en-US" sz="3200">
                <a:latin typeface="Times New Roman" panose="02020603050405020304" pitchFamily="18" charset="0"/>
                <a:ea typeface="黑体" panose="02010609060101010101" pitchFamily="49" charset="-122"/>
              </a:rPr>
              <a:t>经过一定的变换得到三角形</a:t>
            </a:r>
            <a:r>
              <a:rPr lang="en-US" altLang="zh-CN" sz="3200" i="1">
                <a:latin typeface="Times New Roman" panose="02020603050405020304" pitchFamily="18" charset="0"/>
                <a:ea typeface="黑体" panose="02010609060101010101" pitchFamily="49" charset="-122"/>
              </a:rPr>
              <a:t>A′B′C′</a:t>
            </a:r>
            <a:r>
              <a:rPr lang="zh-CN" altLang="en-US" sz="3200">
                <a:latin typeface="Times New Roman" panose="02020603050405020304" pitchFamily="18" charset="0"/>
                <a:ea typeface="黑体" panose="02010609060101010101" pitchFamily="49" charset="-122"/>
              </a:rPr>
              <a:t>，如果三角形</a:t>
            </a:r>
            <a:r>
              <a:rPr lang="en-US" altLang="zh-CN" sz="3200" i="1">
                <a:latin typeface="Times New Roman" panose="02020603050405020304" pitchFamily="18" charset="0"/>
                <a:ea typeface="黑体" panose="02010609060101010101" pitchFamily="49" charset="-122"/>
              </a:rPr>
              <a:t>ABC</a:t>
            </a:r>
            <a:r>
              <a:rPr lang="zh-CN" altLang="en-US" sz="3200">
                <a:latin typeface="Times New Roman" panose="02020603050405020304" pitchFamily="18" charset="0"/>
                <a:ea typeface="黑体" panose="02010609060101010101" pitchFamily="49" charset="-122"/>
              </a:rPr>
              <a:t>上点</a:t>
            </a:r>
            <a:r>
              <a:rPr lang="en-US" altLang="zh-CN" sz="3200" i="1">
                <a:latin typeface="Times New Roman" panose="02020603050405020304" pitchFamily="18" charset="0"/>
                <a:ea typeface="黑体" panose="02010609060101010101" pitchFamily="49" charset="-122"/>
              </a:rPr>
              <a:t>P</a:t>
            </a:r>
            <a:r>
              <a:rPr lang="zh-CN" altLang="en-US" sz="3200">
                <a:latin typeface="Times New Roman" panose="02020603050405020304" pitchFamily="18" charset="0"/>
                <a:ea typeface="黑体" panose="02010609060101010101" pitchFamily="49" charset="-122"/>
              </a:rPr>
              <a:t>的坐标为（</a:t>
            </a:r>
            <a:r>
              <a:rPr lang="en-US" altLang="zh-CN" sz="3200" i="1">
                <a:latin typeface="Times New Roman" panose="02020603050405020304" pitchFamily="18" charset="0"/>
                <a:ea typeface="黑体" panose="02010609060101010101" pitchFamily="49" charset="-122"/>
              </a:rPr>
              <a:t>a</a:t>
            </a:r>
            <a:r>
              <a:rPr lang="zh-CN" altLang="en-US" sz="3200">
                <a:latin typeface="Times New Roman" panose="02020603050405020304" pitchFamily="18" charset="0"/>
                <a:ea typeface="黑体" panose="02010609060101010101" pitchFamily="49" charset="-122"/>
              </a:rPr>
              <a:t>，</a:t>
            </a:r>
            <a:r>
              <a:rPr lang="en-US" altLang="zh-CN" sz="3200" i="1">
                <a:latin typeface="Times New Roman" panose="02020603050405020304" pitchFamily="18" charset="0"/>
                <a:ea typeface="黑体" panose="02010609060101010101" pitchFamily="49" charset="-122"/>
              </a:rPr>
              <a:t>b</a:t>
            </a:r>
            <a:r>
              <a:rPr lang="zh-CN" altLang="en-US" sz="3200">
                <a:latin typeface="Times New Roman" panose="02020603050405020304" pitchFamily="18" charset="0"/>
                <a:ea typeface="黑体" panose="02010609060101010101" pitchFamily="49" charset="-122"/>
              </a:rPr>
              <a:t>），那么点</a:t>
            </a:r>
            <a:r>
              <a:rPr lang="en-US" altLang="zh-CN" sz="3200" i="1">
                <a:latin typeface="Times New Roman" panose="02020603050405020304" pitchFamily="18" charset="0"/>
                <a:ea typeface="黑体" panose="02010609060101010101" pitchFamily="49" charset="-122"/>
              </a:rPr>
              <a:t>P</a:t>
            </a:r>
            <a:r>
              <a:rPr lang="zh-CN" altLang="en-US" sz="3200">
                <a:latin typeface="Times New Roman" panose="02020603050405020304" pitchFamily="18" charset="0"/>
                <a:ea typeface="黑体" panose="02010609060101010101" pitchFamily="49" charset="-122"/>
              </a:rPr>
              <a:t>变换后的对应点</a:t>
            </a:r>
            <a:r>
              <a:rPr lang="en-US" altLang="zh-CN" sz="3200" i="1">
                <a:latin typeface="Times New Roman" panose="02020603050405020304" pitchFamily="18" charset="0"/>
                <a:ea typeface="黑体" panose="02010609060101010101" pitchFamily="49" charset="-122"/>
              </a:rPr>
              <a:t>P′</a:t>
            </a:r>
            <a:r>
              <a:rPr lang="zh-CN" altLang="en-US" sz="3200">
                <a:latin typeface="Times New Roman" panose="02020603050405020304" pitchFamily="18" charset="0"/>
                <a:ea typeface="黑体" panose="02010609060101010101" pitchFamily="49" charset="-122"/>
              </a:rPr>
              <a:t>的坐标为</a:t>
            </a:r>
            <a:r>
              <a:rPr lang="zh-CN" altLang="en-US" sz="3200" u="sng">
                <a:latin typeface="Times New Roman" panose="02020603050405020304" pitchFamily="18" charset="0"/>
                <a:ea typeface="黑体" panose="02010609060101010101" pitchFamily="49" charset="-122"/>
              </a:rPr>
              <a:t>                 </a:t>
            </a:r>
            <a:r>
              <a:rPr lang="zh-CN" altLang="en-US" sz="3200">
                <a:latin typeface="Times New Roman" panose="02020603050405020304" pitchFamily="18" charset="0"/>
                <a:ea typeface="黑体" panose="02010609060101010101" pitchFamily="49" charset="-122"/>
              </a:rPr>
              <a:t>．</a:t>
            </a:r>
          </a:p>
        </p:txBody>
      </p:sp>
      <p:pic>
        <p:nvPicPr>
          <p:cNvPr id="6" name="Picture 54">
            <a:extLst>
              <a:ext uri="{FF2B5EF4-FFF2-40B4-BE49-F238E27FC236}">
                <a16:creationId xmlns:a16="http://schemas.microsoft.com/office/drawing/2014/main" id="{C41FF751-EDFC-4F16-9B03-973F067C458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444077" y="3036120"/>
            <a:ext cx="3984625" cy="328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7" name="矩形 6">
            <a:extLst>
              <a:ext uri="{FF2B5EF4-FFF2-40B4-BE49-F238E27FC236}">
                <a16:creationId xmlns:a16="http://schemas.microsoft.com/office/drawing/2014/main" id="{52CF1749-0606-4BB8-A0C3-21E50C6DDB21}"/>
              </a:ext>
            </a:extLst>
          </p:cNvPr>
          <p:cNvSpPr>
            <a:spLocks noChangeArrowheads="1"/>
          </p:cNvSpPr>
          <p:nvPr/>
        </p:nvSpPr>
        <p:spPr bwMode="auto">
          <a:xfrm>
            <a:off x="2399840" y="2988241"/>
            <a:ext cx="24000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200" b="1">
                <a:solidFill>
                  <a:srgbClr val="FF0000"/>
                </a:solidFill>
                <a:latin typeface="Times New Roman" panose="02020603050405020304" pitchFamily="18" charset="0"/>
              </a:rPr>
              <a:t>（</a:t>
            </a:r>
            <a:r>
              <a:rPr lang="en-US" altLang="zh-CN" sz="3200" b="1" i="1">
                <a:solidFill>
                  <a:srgbClr val="FF0000"/>
                </a:solidFill>
                <a:latin typeface="Times New Roman" panose="02020603050405020304" pitchFamily="18" charset="0"/>
              </a:rPr>
              <a:t>a</a:t>
            </a:r>
            <a:r>
              <a:rPr lang="en-US" altLang="zh-CN" sz="3200" b="1">
                <a:solidFill>
                  <a:srgbClr val="FF0000"/>
                </a:solidFill>
                <a:latin typeface="Times New Roman" panose="02020603050405020304" pitchFamily="18" charset="0"/>
              </a:rPr>
              <a:t>+3,</a:t>
            </a:r>
            <a:r>
              <a:rPr lang="en-US" altLang="zh-CN" sz="3200" b="1" i="1">
                <a:solidFill>
                  <a:srgbClr val="FF0000"/>
                </a:solidFill>
                <a:latin typeface="Times New Roman" panose="02020603050405020304" pitchFamily="18" charset="0"/>
              </a:rPr>
              <a:t>b</a:t>
            </a:r>
            <a:r>
              <a:rPr lang="en-US" altLang="zh-CN" sz="3200" b="1">
                <a:solidFill>
                  <a:srgbClr val="FF0000"/>
                </a:solidFill>
                <a:latin typeface="Times New Roman" panose="02020603050405020304" pitchFamily="18" charset="0"/>
              </a:rPr>
              <a:t>+2</a:t>
            </a:r>
            <a:r>
              <a:rPr lang="zh-CN" altLang="en-US" sz="3200" b="1">
                <a:solidFill>
                  <a:srgbClr val="FF0000"/>
                </a:solidFill>
                <a:latin typeface="Times New Roman" panose="02020603050405020304" pitchFamily="18" charset="0"/>
              </a:rPr>
              <a:t>）</a:t>
            </a:r>
            <a:endParaRPr lang="zh-CN" altLang="en-US" sz="3200" b="1">
              <a:solidFill>
                <a:srgbClr val="FF0000"/>
              </a:solidFill>
              <a:latin typeface="Times New Roman" pitchFamily="18" charset="0"/>
              <a:cs typeface="Times New Roman" panose="02020603050405020304" pitchFamily="18" charset="0"/>
            </a:endParaRPr>
          </a:p>
        </p:txBody>
      </p:sp>
      <p:sp>
        <p:nvSpPr>
          <p:cNvPr id="8" name="TextBox 58">
            <a:extLst>
              <a:ext uri="{FF2B5EF4-FFF2-40B4-BE49-F238E27FC236}">
                <a16:creationId xmlns:a16="http://schemas.microsoft.com/office/drawing/2014/main" id="{124B5086-D5DE-4827-AD09-5A8FA27ACE47}"/>
              </a:ext>
            </a:extLst>
          </p:cNvPr>
          <p:cNvSpPr txBox="1">
            <a:spLocks noChangeArrowheads="1"/>
          </p:cNvSpPr>
          <p:nvPr/>
        </p:nvSpPr>
        <p:spPr bwMode="auto">
          <a:xfrm>
            <a:off x="1700414" y="4410413"/>
            <a:ext cx="14526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i="1">
                <a:solidFill>
                  <a:srgbClr val="FF0000"/>
                </a:solidFill>
                <a:latin typeface="Times New Roman" panose="02020603050405020304" pitchFamily="18" charset="0"/>
              </a:rPr>
              <a:t>A</a:t>
            </a:r>
            <a:r>
              <a:rPr lang="en-US" altLang="zh-CN" sz="2800">
                <a:solidFill>
                  <a:srgbClr val="FF0000"/>
                </a:solidFill>
                <a:latin typeface="Times New Roman" panose="02020603050405020304" pitchFamily="18" charset="0"/>
              </a:rPr>
              <a:t>(</a:t>
            </a:r>
            <a:r>
              <a:rPr lang="en-US" altLang="zh-CN" sz="2800">
                <a:solidFill>
                  <a:srgbClr val="FF0000"/>
                </a:solidFill>
                <a:latin typeface="黑体" panose="02010609060101010101" pitchFamily="49" charset="-122"/>
                <a:ea typeface="黑体" panose="02010609060101010101" pitchFamily="49" charset="-122"/>
              </a:rPr>
              <a:t>-</a:t>
            </a:r>
            <a:r>
              <a:rPr lang="en-US" altLang="zh-CN" sz="2800">
                <a:solidFill>
                  <a:srgbClr val="FF0000"/>
                </a:solidFill>
                <a:latin typeface="Times New Roman" panose="02020603050405020304" pitchFamily="18" charset="0"/>
              </a:rPr>
              <a:t>3,</a:t>
            </a:r>
            <a:r>
              <a:rPr lang="en-US" altLang="zh-CN" sz="2800">
                <a:solidFill>
                  <a:srgbClr val="FF0000"/>
                </a:solidFill>
                <a:latin typeface="黑体" panose="02010609060101010101" pitchFamily="49" charset="-122"/>
                <a:ea typeface="黑体" panose="02010609060101010101" pitchFamily="49" charset="-122"/>
              </a:rPr>
              <a:t>-</a:t>
            </a:r>
            <a:r>
              <a:rPr lang="en-US" altLang="zh-CN" sz="2800">
                <a:solidFill>
                  <a:srgbClr val="FF0000"/>
                </a:solidFill>
                <a:latin typeface="Times New Roman" panose="02020603050405020304" pitchFamily="18" charset="0"/>
              </a:rPr>
              <a:t>2)</a:t>
            </a:r>
            <a:endParaRPr lang="en-US" altLang="zh-CN" sz="2800">
              <a:solidFill>
                <a:srgbClr val="FF0000"/>
              </a:solidFill>
              <a:latin typeface="Times New Roman" pitchFamily="18" charset="0"/>
              <a:cs typeface="Times New Roman" panose="02020603050405020304" pitchFamily="18" charset="0"/>
            </a:endParaRPr>
          </a:p>
        </p:txBody>
      </p:sp>
      <p:cxnSp>
        <p:nvCxnSpPr>
          <p:cNvPr id="9" name="直接箭头连接符 8">
            <a:extLst>
              <a:ext uri="{FF2B5EF4-FFF2-40B4-BE49-F238E27FC236}">
                <a16:creationId xmlns:a16="http://schemas.microsoft.com/office/drawing/2014/main" id="{761267E4-48BF-499A-8868-1187C73105CD}"/>
              </a:ext>
            </a:extLst>
          </p:cNvPr>
          <p:cNvCxnSpPr>
            <a:cxnSpLocks noChangeShapeType="1"/>
          </p:cNvCxnSpPr>
          <p:nvPr/>
        </p:nvCxnSpPr>
        <p:spPr bwMode="auto">
          <a:xfrm>
            <a:off x="3146627" y="4626313"/>
            <a:ext cx="1871662" cy="0"/>
          </a:xfrm>
          <a:prstGeom prst="straightConnector1">
            <a:avLst/>
          </a:prstGeom>
          <a:noFill/>
          <a:ln w="25400">
            <a:solidFill>
              <a:srgbClr val="FF0000"/>
            </a:solidFill>
            <a:round/>
            <a:tailEnd type="arrow" w="med" len="med"/>
          </a:ln>
          <a:effectLst>
            <a:outerShdw sx="999" sy="999" kx="2271045" algn="bl" rotWithShape="0">
              <a:srgbClr val="FF0000"/>
            </a:outerShdw>
          </a:effectLst>
          <a:extLst>
            <a:ext uri="{909E8E84-426E-40DD-AFC4-6F175D3DCCD1}">
              <a14:hiddenFill xmlns:a14="http://schemas.microsoft.com/office/drawing/2010/main">
                <a:noFill/>
              </a14:hiddenFill>
            </a:ext>
          </a:extLst>
        </p:spPr>
      </p:cxnSp>
      <p:sp>
        <p:nvSpPr>
          <p:cNvPr id="10" name="矩形 9">
            <a:extLst>
              <a:ext uri="{FF2B5EF4-FFF2-40B4-BE49-F238E27FC236}">
                <a16:creationId xmlns:a16="http://schemas.microsoft.com/office/drawing/2014/main" id="{521AFEEC-5ABD-43F2-A357-A4FA6C8A1142}"/>
              </a:ext>
            </a:extLst>
          </p:cNvPr>
          <p:cNvSpPr>
            <a:spLocks noChangeArrowheads="1"/>
          </p:cNvSpPr>
          <p:nvPr/>
        </p:nvSpPr>
        <p:spPr bwMode="auto">
          <a:xfrm>
            <a:off x="5018289" y="4410413"/>
            <a:ext cx="117211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i="1">
                <a:solidFill>
                  <a:srgbClr val="FF0000"/>
                </a:solidFill>
                <a:latin typeface="Times New Roman" panose="02020603050405020304" pitchFamily="18" charset="0"/>
                <a:ea typeface="黑体" panose="02010609060101010101" pitchFamily="49" charset="-122"/>
              </a:rPr>
              <a:t>A′</a:t>
            </a:r>
            <a:r>
              <a:rPr lang="en-US" altLang="zh-CN" sz="2800">
                <a:solidFill>
                  <a:srgbClr val="FF0000"/>
                </a:solidFill>
                <a:latin typeface="Times New Roman" panose="02020603050405020304" pitchFamily="18" charset="0"/>
                <a:ea typeface="黑体" panose="02010609060101010101" pitchFamily="49" charset="-122"/>
              </a:rPr>
              <a:t>(0,0)</a:t>
            </a:r>
          </a:p>
        </p:txBody>
      </p:sp>
      <p:sp>
        <p:nvSpPr>
          <p:cNvPr id="11" name="TextBox 64">
            <a:extLst>
              <a:ext uri="{FF2B5EF4-FFF2-40B4-BE49-F238E27FC236}">
                <a16:creationId xmlns:a16="http://schemas.microsoft.com/office/drawing/2014/main" id="{8F504318-1AEB-4B8D-BA84-DE7E1FCD5BC1}"/>
              </a:ext>
            </a:extLst>
          </p:cNvPr>
          <p:cNvSpPr txBox="1">
            <a:spLocks noChangeArrowheads="1"/>
          </p:cNvSpPr>
          <p:nvPr/>
        </p:nvSpPr>
        <p:spPr bwMode="auto">
          <a:xfrm>
            <a:off x="3218065" y="4194514"/>
            <a:ext cx="180049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latin typeface="黑体" panose="02010609060101010101" pitchFamily="49" charset="-122"/>
                <a:ea typeface="黑体" panose="02010609060101010101" pitchFamily="49" charset="-122"/>
              </a:rPr>
              <a:t>横坐标加</a:t>
            </a:r>
            <a:r>
              <a:rPr lang="en-US" altLang="zh-CN" sz="2800" b="1">
                <a:latin typeface="Times New Roman" panose="02020603050405020304" pitchFamily="18" charset="0"/>
                <a:ea typeface="黑体" panose="02010609060101010101" pitchFamily="49" charset="-122"/>
              </a:rPr>
              <a:t>3</a:t>
            </a:r>
          </a:p>
          <a:p>
            <a:r>
              <a:rPr lang="zh-CN" altLang="en-US" sz="2800">
                <a:latin typeface="黑体" panose="02010609060101010101" pitchFamily="49" charset="-122"/>
                <a:ea typeface="黑体" panose="02010609060101010101" pitchFamily="49" charset="-122"/>
              </a:rPr>
              <a:t>纵坐标加</a:t>
            </a:r>
            <a:r>
              <a:rPr lang="en-US" altLang="zh-CN" sz="2800" b="1">
                <a:latin typeface="Times New Roman" panose="02020603050405020304" pitchFamily="18" charset="0"/>
                <a:ea typeface="黑体" panose="02010609060101010101" pitchFamily="49" charset="-122"/>
              </a:rPr>
              <a:t>2</a:t>
            </a:r>
            <a:endParaRPr lang="zh-CN" altLang="en-US" sz="2800" b="1">
              <a:latin typeface="Times New Roman" pitchFamily="18" charset="0"/>
              <a:ea typeface="黑体" panose="02010609060101010101" pitchFamily="49" charset="-122"/>
            </a:endParaRPr>
          </a:p>
        </p:txBody>
      </p:sp>
      <p:sp>
        <p:nvSpPr>
          <p:cNvPr id="12" name="文本框 1">
            <a:extLst>
              <a:ext uri="{FF2B5EF4-FFF2-40B4-BE49-F238E27FC236}">
                <a16:creationId xmlns:a16="http://schemas.microsoft.com/office/drawing/2014/main" id="{95F971A9-A598-4CC8-8DFA-B08CAD919078}"/>
              </a:ext>
            </a:extLst>
          </p:cNvPr>
          <p:cNvSpPr txBox="1">
            <a:spLocks noChangeArrowheads="1"/>
          </p:cNvSpPr>
          <p:nvPr/>
        </p:nvSpPr>
        <p:spPr bwMode="auto">
          <a:xfrm>
            <a:off x="286452" y="1014740"/>
            <a:ext cx="326884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800" b="1">
                <a:solidFill>
                  <a:srgbClr val="FF0000"/>
                </a:solidFill>
                <a:latin typeface="微软雅黑" panose="020b0503020204020204" pitchFamily="34" charset="-122"/>
                <a:ea typeface="微软雅黑" panose="020b0503020204020204" pitchFamily="34" charset="-122"/>
              </a:rPr>
              <a:t>专题三  坐标与平移</a:t>
            </a:r>
            <a:endParaRPr lang="en-US" altLang="zh-CN" sz="2800" b="1">
              <a:solidFill>
                <a:srgbClr val="FF0000"/>
              </a:solidFill>
              <a:latin typeface="微软雅黑" panose="020b0503020204020204" pitchFamily="34" charset="-122"/>
              <a:ea typeface="微软雅黑" panose="020b0503020204020204" pitchFamily="34" charset="-122"/>
            </a:endParaRPr>
          </a:p>
        </p:txBody>
      </p:sp>
      <p:sp>
        <p:nvSpPr>
          <p:cNvPr id="13" name="矩形 12">
            <a:extLst>
              <a:ext uri="{FF2B5EF4-FFF2-40B4-BE49-F238E27FC236}">
                <a16:creationId xmlns:a16="http://schemas.microsoft.com/office/drawing/2014/main" id="{F6D1C099-5790-46FC-95FF-4BE6369F49F1}"/>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
        <p:nvSpPr>
          <p:cNvPr id="14" name="矩形 23">
            <a:extLst>
              <a:ext uri="{FF2B5EF4-FFF2-40B4-BE49-F238E27FC236}">
                <a16:creationId xmlns:a16="http://schemas.microsoft.com/office/drawing/2014/main" id="{838A199F-64EF-43E6-B6B2-1CEDC8D0AC01}"/>
              </a:ext>
            </a:extLst>
          </p:cNvPr>
          <p:cNvSpPr>
            <a:spLocks noChangeArrowheads="1"/>
          </p:cNvSpPr>
          <p:nvPr/>
        </p:nvSpPr>
        <p:spPr bwMode="auto">
          <a:xfrm>
            <a:off x="286452" y="4406582"/>
            <a:ext cx="11677594" cy="2214837"/>
          </a:xfrm>
          <a:prstGeom prst="rect">
            <a:avLst/>
          </a:prstGeom>
          <a:solidFill>
            <a:srgbClr val="FFFF00"/>
          </a:solidFill>
          <a:ln>
            <a:solidFill>
              <a:schemeClr val="tx1"/>
            </a:solidFill>
          </a:ln>
        </p:spPr>
        <p:txBody>
          <a:bodyPr wrap="square">
            <a:spAutoFit/>
          </a:bodyPr>
          <a:lstStyle/>
          <a:p>
            <a:pPr>
              <a:lnSpc>
                <a:spcPct val="150000"/>
              </a:lnSpc>
            </a:pPr>
            <a:r>
              <a:rPr lang="en-US" altLang="zh-CN" sz="3200" b="1">
                <a:solidFill>
                  <a:schemeClr val="tx2">
                    <a:lumMod val="75000"/>
                  </a:schemeClr>
                </a:solidFill>
                <a:latin typeface="Times New Roman" panose="02020603050405020304" pitchFamily="18" charset="0"/>
                <a:ea typeface="黑体" panose="02010609060101010101" pitchFamily="49" charset="-122"/>
              </a:rPr>
              <a:t>【</a:t>
            </a:r>
            <a:r>
              <a:rPr lang="zh-CN" altLang="en-US" sz="3200" b="1">
                <a:solidFill>
                  <a:schemeClr val="tx2">
                    <a:lumMod val="75000"/>
                  </a:schemeClr>
                </a:solidFill>
                <a:latin typeface="Times New Roman" panose="02020603050405020304" pitchFamily="18" charset="0"/>
                <a:ea typeface="黑体" panose="02010609060101010101" pitchFamily="49" charset="-122"/>
              </a:rPr>
              <a:t>点睛</a:t>
            </a:r>
            <a:r>
              <a:rPr lang="en-US" altLang="zh-CN" sz="3200" b="1">
                <a:solidFill>
                  <a:schemeClr val="tx2">
                    <a:lumMod val="75000"/>
                  </a:schemeClr>
                </a:solidFill>
                <a:latin typeface="Times New Roman" panose="02020603050405020304" pitchFamily="18" charset="0"/>
                <a:ea typeface="黑体" panose="02010609060101010101" pitchFamily="49" charset="-122"/>
              </a:rPr>
              <a:t>】</a:t>
            </a:r>
            <a:r>
              <a:rPr lang="zh-CN" altLang="en-US" sz="3200">
                <a:latin typeface="Times New Roman" panose="02020603050405020304" pitchFamily="18" charset="0"/>
                <a:ea typeface="黑体" panose="02010609060101010101" pitchFamily="49" charset="-122"/>
              </a:rPr>
              <a:t>为了更加直观、便捷地表示一些图形，或具体事物的位置</a:t>
            </a:r>
            <a:r>
              <a:rPr lang="en-US" altLang="zh-CN" sz="3200">
                <a:latin typeface="Times New Roman" panose="02020603050405020304" pitchFamily="18" charset="0"/>
                <a:ea typeface="黑体" panose="02010609060101010101" pitchFamily="49" charset="-122"/>
              </a:rPr>
              <a:t>,</a:t>
            </a:r>
            <a:r>
              <a:rPr lang="zh-CN" altLang="en-US" sz="3200">
                <a:latin typeface="Times New Roman" panose="02020603050405020304" pitchFamily="18" charset="0"/>
                <a:ea typeface="黑体" panose="02010609060101010101" pitchFamily="49" charset="-122"/>
              </a:rPr>
              <a:t>通常采用坐标方法</a:t>
            </a:r>
            <a:r>
              <a:rPr lang="en-US" altLang="zh-CN" sz="3200">
                <a:latin typeface="Times New Roman" panose="02020603050405020304" pitchFamily="18" charset="0"/>
                <a:ea typeface="黑体" panose="02010609060101010101" pitchFamily="49" charset="-122"/>
              </a:rPr>
              <a:t>.</a:t>
            </a:r>
            <a:r>
              <a:rPr lang="zh-CN" altLang="en-US" sz="3200">
                <a:latin typeface="Times New Roman" panose="02020603050405020304" pitchFamily="18" charset="0"/>
                <a:ea typeface="黑体" panose="02010609060101010101" pitchFamily="49" charset="-122"/>
              </a:rPr>
              <a:t>观察一个图形进行了怎样的平移</a:t>
            </a:r>
            <a:r>
              <a:rPr lang="en-US" altLang="zh-CN" sz="3200">
                <a:latin typeface="Times New Roman" panose="02020603050405020304" pitchFamily="18" charset="0"/>
                <a:ea typeface="黑体" panose="02010609060101010101" pitchFamily="49" charset="-122"/>
              </a:rPr>
              <a:t>,</a:t>
            </a:r>
            <a:r>
              <a:rPr lang="zh-CN" altLang="en-US" sz="3200">
                <a:latin typeface="Times New Roman" panose="02020603050405020304" pitchFamily="18" charset="0"/>
                <a:ea typeface="黑体" panose="02010609060101010101" pitchFamily="49" charset="-122"/>
              </a:rPr>
              <a:t>关键是抓住对应点进行了怎样的平移</a:t>
            </a:r>
            <a:r>
              <a:rPr lang="en-US" altLang="zh-CN" sz="3200">
                <a:latin typeface="Times New Roman" panose="02020603050405020304" pitchFamily="18" charset="0"/>
                <a:ea typeface="黑体" panose="02010609060101010101" pitchFamily="49" charset="-122"/>
              </a:rPr>
              <a:t>.</a:t>
            </a:r>
          </a:p>
        </p:txBody>
      </p:sp>
    </p:spTree>
    <p:extLst>
      <p:ext uri="{BB962C8B-B14F-4D97-AF65-F5344CB8AC3E}">
        <p14:creationId xmlns:p14="http://schemas.microsoft.com/office/powerpoint/2010/main" val="194854461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after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after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after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11" grpId="0"/>
      <p:bldP spid="14" grpId="0"/>
    </p:bldLst>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矩形 2">
            <a:extLst>
              <a:ext uri="{FF2B5EF4-FFF2-40B4-BE49-F238E27FC236}">
                <a16:creationId xmlns:a16="http://schemas.microsoft.com/office/drawing/2014/main" id="{172B8782-B091-48C1-AD07-8CD30688C03F}"/>
              </a:ext>
            </a:extLst>
          </p:cNvPr>
          <p:cNvSpPr>
            <a:spLocks noChangeArrowheads="1"/>
          </p:cNvSpPr>
          <p:nvPr/>
        </p:nvSpPr>
        <p:spPr bwMode="auto">
          <a:xfrm>
            <a:off x="191344" y="973588"/>
            <a:ext cx="11809312" cy="4430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3200">
                <a:solidFill>
                  <a:srgbClr val="000000"/>
                </a:solidFill>
                <a:latin typeface="Times New Roman" panose="02020603050405020304" pitchFamily="18" charset="0"/>
                <a:ea typeface="黑体" panose="02010609060101010101" pitchFamily="49" charset="-122"/>
              </a:rPr>
              <a:t>【</a:t>
            </a:r>
            <a:r>
              <a:rPr lang="zh-CN" altLang="en-US" sz="3200">
                <a:solidFill>
                  <a:srgbClr val="000000"/>
                </a:solidFill>
                <a:latin typeface="Times New Roman" panose="02020603050405020304" pitchFamily="18" charset="0"/>
                <a:ea typeface="黑体" panose="02010609060101010101" pitchFamily="49" charset="-122"/>
              </a:rPr>
              <a:t>迁移应用</a:t>
            </a:r>
            <a:r>
              <a:rPr lang="en-US" altLang="zh-CN" sz="3200">
                <a:solidFill>
                  <a:srgbClr val="000000"/>
                </a:solidFill>
                <a:latin typeface="Times New Roman" panose="02020603050405020304" pitchFamily="18" charset="0"/>
                <a:ea typeface="黑体" panose="02010609060101010101" pitchFamily="49" charset="-122"/>
              </a:rPr>
              <a:t>】</a:t>
            </a:r>
          </a:p>
          <a:p>
            <a:pPr>
              <a:lnSpc>
                <a:spcPct val="150000"/>
              </a:lnSpc>
            </a:pPr>
            <a:r>
              <a:rPr lang="en-US" altLang="zh-CN" sz="3200">
                <a:solidFill>
                  <a:srgbClr val="000000"/>
                </a:solidFill>
                <a:latin typeface="Times New Roman" panose="02020603050405020304" pitchFamily="18" charset="0"/>
                <a:ea typeface="黑体" panose="02010609060101010101" pitchFamily="49" charset="-122"/>
              </a:rPr>
              <a:t>1.</a:t>
            </a:r>
            <a:r>
              <a:rPr lang="zh-CN" altLang="en-US" sz="3200">
                <a:solidFill>
                  <a:srgbClr val="000000"/>
                </a:solidFill>
                <a:latin typeface="Times New Roman" panose="02020603050405020304" pitchFamily="18" charset="0"/>
                <a:ea typeface="黑体" panose="02010609060101010101" pitchFamily="49" charset="-122"/>
              </a:rPr>
              <a:t>将点</a:t>
            </a:r>
            <a:r>
              <a:rPr lang="en-US" altLang="zh-CN" sz="3200" i="1">
                <a:solidFill>
                  <a:srgbClr val="000000"/>
                </a:solidFill>
                <a:latin typeface="Times New Roman" panose="02020603050405020304" pitchFamily="18" charset="0"/>
                <a:ea typeface="黑体" panose="02010609060101010101" pitchFamily="49" charset="-122"/>
              </a:rPr>
              <a:t>P</a:t>
            </a:r>
            <a:r>
              <a:rPr lang="en-US" altLang="zh-CN" sz="3200">
                <a:solidFill>
                  <a:srgbClr val="000000"/>
                </a:solidFill>
                <a:latin typeface="Times New Roman" panose="02020603050405020304" pitchFamily="18" charset="0"/>
                <a:ea typeface="黑体" panose="02010609060101010101" pitchFamily="49" charset="-122"/>
              </a:rPr>
              <a:t>(</a:t>
            </a:r>
            <a:r>
              <a:rPr lang="en-US" altLang="zh-CN" sz="3200">
                <a:solidFill>
                  <a:srgbClr val="000000"/>
                </a:solidFill>
                <a:latin typeface="黑体" panose="02010609060101010101" pitchFamily="49" charset="-122"/>
                <a:ea typeface="黑体" panose="02010609060101010101" pitchFamily="49" charset="-122"/>
              </a:rPr>
              <a:t>-</a:t>
            </a:r>
            <a:r>
              <a:rPr lang="en-US" altLang="zh-CN" sz="3200">
                <a:solidFill>
                  <a:srgbClr val="000000"/>
                </a:solidFill>
                <a:latin typeface="Times New Roman" panose="02020603050405020304" pitchFamily="18" charset="0"/>
                <a:ea typeface="黑体" panose="02010609060101010101" pitchFamily="49" charset="-122"/>
              </a:rPr>
              <a:t>3，</a:t>
            </a:r>
            <a:r>
              <a:rPr lang="en-US" altLang="zh-CN" sz="3200" i="1">
                <a:solidFill>
                  <a:srgbClr val="000000"/>
                </a:solidFill>
                <a:latin typeface="Times New Roman" panose="02020603050405020304" pitchFamily="18" charset="0"/>
                <a:ea typeface="黑体" panose="02010609060101010101" pitchFamily="49" charset="-122"/>
              </a:rPr>
              <a:t>y</a:t>
            </a:r>
            <a:r>
              <a:rPr lang="en-US" altLang="zh-CN" sz="3200">
                <a:solidFill>
                  <a:srgbClr val="000000"/>
                </a:solidFill>
                <a:latin typeface="Times New Roman" panose="02020603050405020304" pitchFamily="18" charset="0"/>
                <a:ea typeface="黑体" panose="02010609060101010101" pitchFamily="49" charset="-122"/>
              </a:rPr>
              <a:t>)</a:t>
            </a:r>
            <a:r>
              <a:rPr lang="zh-CN" altLang="en-US" sz="3200">
                <a:solidFill>
                  <a:srgbClr val="000000"/>
                </a:solidFill>
                <a:latin typeface="Times New Roman" panose="02020603050405020304" pitchFamily="18" charset="0"/>
                <a:ea typeface="黑体" panose="02010609060101010101" pitchFamily="49" charset="-122"/>
              </a:rPr>
              <a:t>向下平移</a:t>
            </a:r>
            <a:r>
              <a:rPr lang="en-US" altLang="zh-CN" sz="3200">
                <a:solidFill>
                  <a:srgbClr val="000000"/>
                </a:solidFill>
                <a:latin typeface="Times New Roman" panose="02020603050405020304" pitchFamily="18" charset="0"/>
                <a:ea typeface="黑体" panose="02010609060101010101" pitchFamily="49" charset="-122"/>
              </a:rPr>
              <a:t>3</a:t>
            </a:r>
            <a:r>
              <a:rPr lang="zh-CN" altLang="en-US" sz="3200">
                <a:solidFill>
                  <a:srgbClr val="000000"/>
                </a:solidFill>
                <a:latin typeface="Times New Roman" panose="02020603050405020304" pitchFamily="18" charset="0"/>
                <a:ea typeface="黑体" panose="02010609060101010101" pitchFamily="49" charset="-122"/>
              </a:rPr>
              <a:t>个单位，再向左平移</a:t>
            </a:r>
            <a:r>
              <a:rPr lang="en-US" altLang="zh-CN" sz="3200">
                <a:solidFill>
                  <a:srgbClr val="000000"/>
                </a:solidFill>
                <a:latin typeface="Times New Roman" panose="02020603050405020304" pitchFamily="18" charset="0"/>
                <a:ea typeface="黑体" panose="02010609060101010101" pitchFamily="49" charset="-122"/>
              </a:rPr>
              <a:t>2</a:t>
            </a:r>
            <a:r>
              <a:rPr lang="zh-CN" altLang="en-US" sz="3200">
                <a:solidFill>
                  <a:srgbClr val="000000"/>
                </a:solidFill>
                <a:latin typeface="Times New Roman" panose="02020603050405020304" pitchFamily="18" charset="0"/>
                <a:ea typeface="黑体" panose="02010609060101010101" pitchFamily="49" charset="-122"/>
              </a:rPr>
              <a:t>个单位得到点</a:t>
            </a:r>
            <a:r>
              <a:rPr lang="en-US" altLang="zh-CN" sz="3200" i="1">
                <a:solidFill>
                  <a:srgbClr val="000000"/>
                </a:solidFill>
                <a:latin typeface="Times New Roman" panose="02020603050405020304" pitchFamily="18" charset="0"/>
                <a:ea typeface="黑体" panose="02010609060101010101" pitchFamily="49" charset="-122"/>
              </a:rPr>
              <a:t>Q</a:t>
            </a:r>
            <a:r>
              <a:rPr lang="en-US" altLang="zh-CN" sz="3200">
                <a:solidFill>
                  <a:srgbClr val="000000"/>
                </a:solidFill>
                <a:latin typeface="Times New Roman" panose="02020603050405020304" pitchFamily="18" charset="0"/>
                <a:ea typeface="黑体" panose="02010609060101010101" pitchFamily="49" charset="-122"/>
              </a:rPr>
              <a:t>(</a:t>
            </a:r>
            <a:r>
              <a:rPr lang="en-US" altLang="zh-CN" sz="3200" i="1">
                <a:solidFill>
                  <a:srgbClr val="000000"/>
                </a:solidFill>
                <a:latin typeface="Times New Roman" panose="02020603050405020304" pitchFamily="18" charset="0"/>
                <a:ea typeface="黑体" panose="02010609060101010101" pitchFamily="49" charset="-122"/>
              </a:rPr>
              <a:t>x</a:t>
            </a:r>
            <a:r>
              <a:rPr lang="en-US" altLang="zh-CN" sz="3200">
                <a:solidFill>
                  <a:srgbClr val="000000"/>
                </a:solidFill>
                <a:latin typeface="Times New Roman" panose="02020603050405020304" pitchFamily="18" charset="0"/>
                <a:ea typeface="黑体" panose="02010609060101010101" pitchFamily="49" charset="-122"/>
              </a:rPr>
              <a:t>,</a:t>
            </a:r>
            <a:r>
              <a:rPr lang="en-US" altLang="zh-CN" sz="3200">
                <a:solidFill>
                  <a:srgbClr val="000000"/>
                </a:solidFill>
                <a:latin typeface="黑体" panose="02010609060101010101" pitchFamily="49" charset="-122"/>
                <a:ea typeface="黑体" panose="02010609060101010101" pitchFamily="49" charset="-122"/>
              </a:rPr>
              <a:t>-</a:t>
            </a:r>
            <a:r>
              <a:rPr lang="en-US" altLang="zh-CN" sz="3200">
                <a:solidFill>
                  <a:srgbClr val="000000"/>
                </a:solidFill>
                <a:latin typeface="Times New Roman" panose="02020603050405020304" pitchFamily="18" charset="0"/>
                <a:ea typeface="黑体" panose="02010609060101010101" pitchFamily="49" charset="-122"/>
              </a:rPr>
              <a:t>1),</a:t>
            </a:r>
            <a:r>
              <a:rPr lang="zh-CN" altLang="en-US" sz="3200">
                <a:solidFill>
                  <a:srgbClr val="000000"/>
                </a:solidFill>
                <a:latin typeface="Times New Roman" panose="02020603050405020304" pitchFamily="18" charset="0"/>
                <a:ea typeface="黑体" panose="02010609060101010101" pitchFamily="49" charset="-122"/>
              </a:rPr>
              <a:t>则</a:t>
            </a:r>
            <a:r>
              <a:rPr lang="en-US" altLang="zh-CN" sz="3200" i="1" err="1">
                <a:solidFill>
                  <a:srgbClr val="000000"/>
                </a:solidFill>
                <a:latin typeface="Times New Roman" panose="02020603050405020304" pitchFamily="18" charset="0"/>
                <a:ea typeface="黑体" panose="02010609060101010101" pitchFamily="49" charset="-122"/>
              </a:rPr>
              <a:t>xy</a:t>
            </a:r>
            <a:r>
              <a:rPr lang="en-US" altLang="zh-CN" sz="3200">
                <a:solidFill>
                  <a:srgbClr val="000000"/>
                </a:solidFill>
                <a:latin typeface="Times New Roman" panose="02020603050405020304" pitchFamily="18" charset="0"/>
                <a:ea typeface="黑体" panose="02010609060101010101" pitchFamily="49" charset="-122"/>
              </a:rPr>
              <a:t>=</a:t>
            </a:r>
            <a:r>
              <a:rPr lang="en-US" altLang="zh-CN" sz="3200" u="sng">
                <a:solidFill>
                  <a:srgbClr val="000000"/>
                </a:solidFill>
                <a:latin typeface="Times New Roman" panose="02020603050405020304" pitchFamily="18" charset="0"/>
                <a:ea typeface="黑体" panose="02010609060101010101" pitchFamily="49" charset="-122"/>
              </a:rPr>
              <a:t>         </a:t>
            </a:r>
            <a:r>
              <a:rPr lang="en-US" altLang="zh-CN" sz="3200">
                <a:solidFill>
                  <a:srgbClr val="000000"/>
                </a:solidFill>
                <a:latin typeface="Times New Roman" panose="02020603050405020304" pitchFamily="18" charset="0"/>
                <a:ea typeface="黑体" panose="02010609060101010101" pitchFamily="49" charset="-122"/>
              </a:rPr>
              <a:t>.</a:t>
            </a:r>
          </a:p>
          <a:p>
            <a:pPr>
              <a:lnSpc>
                <a:spcPct val="150000"/>
              </a:lnSpc>
            </a:pPr>
            <a:r>
              <a:rPr lang="en-US" altLang="zh-CN" sz="3200">
                <a:solidFill>
                  <a:srgbClr val="000000"/>
                </a:solidFill>
                <a:latin typeface="Times New Roman" panose="02020603050405020304" pitchFamily="18" charset="0"/>
                <a:ea typeface="黑体" panose="02010609060101010101" pitchFamily="49" charset="-122"/>
              </a:rPr>
              <a:t>2.</a:t>
            </a:r>
            <a:r>
              <a:rPr lang="zh-CN" altLang="en-US" sz="3200">
                <a:solidFill>
                  <a:srgbClr val="000000"/>
                </a:solidFill>
                <a:latin typeface="Times New Roman" panose="02020603050405020304" pitchFamily="18" charset="0"/>
                <a:ea typeface="黑体" panose="02010609060101010101" pitchFamily="49" charset="-122"/>
              </a:rPr>
              <a:t>在平面直角坐标系中，线段</a:t>
            </a:r>
            <a:r>
              <a:rPr lang="en-US" altLang="zh-CN" sz="3200">
                <a:solidFill>
                  <a:srgbClr val="000000"/>
                </a:solidFill>
                <a:latin typeface="Times New Roman" panose="02020603050405020304" pitchFamily="18" charset="0"/>
                <a:ea typeface="黑体" panose="02010609060101010101" pitchFamily="49" charset="-122"/>
              </a:rPr>
              <a:t>AB</a:t>
            </a:r>
            <a:r>
              <a:rPr lang="zh-CN" altLang="en-US" sz="3200">
                <a:solidFill>
                  <a:srgbClr val="000000"/>
                </a:solidFill>
                <a:latin typeface="Times New Roman" panose="02020603050405020304" pitchFamily="18" charset="0"/>
                <a:ea typeface="黑体" panose="02010609060101010101" pitchFamily="49" charset="-122"/>
              </a:rPr>
              <a:t>的两个端点的坐标分别为</a:t>
            </a:r>
            <a:r>
              <a:rPr lang="en-US" altLang="zh-CN" sz="3200">
                <a:solidFill>
                  <a:srgbClr val="000000"/>
                </a:solidFill>
                <a:latin typeface="Times New Roman" panose="02020603050405020304" pitchFamily="18" charset="0"/>
                <a:ea typeface="黑体" panose="02010609060101010101" pitchFamily="49" charset="-122"/>
              </a:rPr>
              <a:t>A(</a:t>
            </a:r>
            <a:r>
              <a:rPr lang="zh-CN" altLang="en-US" sz="3200">
                <a:solidFill>
                  <a:srgbClr val="000000"/>
                </a:solidFill>
                <a:latin typeface="Times New Roman" panose="02020603050405020304" pitchFamily="18" charset="0"/>
                <a:ea typeface="黑体" panose="02010609060101010101" pitchFamily="49" charset="-122"/>
              </a:rPr>
              <a:t>－</a:t>
            </a:r>
            <a:r>
              <a:rPr lang="en-US" altLang="zh-CN" sz="3200">
                <a:solidFill>
                  <a:srgbClr val="000000"/>
                </a:solidFill>
                <a:latin typeface="Times New Roman" panose="02020603050405020304" pitchFamily="18" charset="0"/>
                <a:ea typeface="黑体" panose="02010609060101010101" pitchFamily="49" charset="-122"/>
              </a:rPr>
              <a:t>2</a:t>
            </a:r>
            <a:r>
              <a:rPr lang="zh-CN" altLang="en-US" sz="3200">
                <a:solidFill>
                  <a:srgbClr val="000000"/>
                </a:solidFill>
                <a:latin typeface="Times New Roman" panose="02020603050405020304" pitchFamily="18" charset="0"/>
                <a:ea typeface="黑体" panose="02010609060101010101" pitchFamily="49" charset="-122"/>
              </a:rPr>
              <a:t>，</a:t>
            </a:r>
            <a:r>
              <a:rPr lang="en-US" altLang="zh-CN" sz="3200">
                <a:solidFill>
                  <a:srgbClr val="000000"/>
                </a:solidFill>
                <a:latin typeface="Times New Roman" panose="02020603050405020304" pitchFamily="18" charset="0"/>
                <a:ea typeface="黑体" panose="02010609060101010101" pitchFamily="49" charset="-122"/>
              </a:rPr>
              <a:t>1)</a:t>
            </a:r>
            <a:r>
              <a:rPr lang="zh-CN" altLang="en-US" sz="3200">
                <a:solidFill>
                  <a:srgbClr val="000000"/>
                </a:solidFill>
                <a:latin typeface="Times New Roman" panose="02020603050405020304" pitchFamily="18" charset="0"/>
                <a:ea typeface="黑体" panose="02010609060101010101" pitchFamily="49" charset="-122"/>
              </a:rPr>
              <a:t>、</a:t>
            </a:r>
            <a:r>
              <a:rPr lang="en-US" altLang="zh-CN" sz="3200">
                <a:solidFill>
                  <a:srgbClr val="000000"/>
                </a:solidFill>
                <a:latin typeface="Times New Roman" panose="02020603050405020304" pitchFamily="18" charset="0"/>
                <a:ea typeface="黑体" panose="02010609060101010101" pitchFamily="49" charset="-122"/>
              </a:rPr>
              <a:t>B(1</a:t>
            </a:r>
            <a:r>
              <a:rPr lang="zh-CN" altLang="en-US" sz="3200">
                <a:solidFill>
                  <a:srgbClr val="000000"/>
                </a:solidFill>
                <a:latin typeface="Times New Roman" panose="02020603050405020304" pitchFamily="18" charset="0"/>
                <a:ea typeface="黑体" panose="02010609060101010101" pitchFamily="49" charset="-122"/>
              </a:rPr>
              <a:t>，</a:t>
            </a:r>
            <a:r>
              <a:rPr lang="en-US" altLang="zh-CN" sz="3200">
                <a:solidFill>
                  <a:srgbClr val="000000"/>
                </a:solidFill>
                <a:latin typeface="Times New Roman" panose="02020603050405020304" pitchFamily="18" charset="0"/>
                <a:ea typeface="黑体" panose="02010609060101010101" pitchFamily="49" charset="-122"/>
              </a:rPr>
              <a:t>3)</a:t>
            </a:r>
            <a:r>
              <a:rPr lang="zh-CN" altLang="en-US" sz="3200">
                <a:solidFill>
                  <a:srgbClr val="000000"/>
                </a:solidFill>
                <a:latin typeface="Times New Roman" panose="02020603050405020304" pitchFamily="18" charset="0"/>
                <a:ea typeface="黑体" panose="02010609060101010101" pitchFamily="49" charset="-122"/>
              </a:rPr>
              <a:t>将线段</a:t>
            </a:r>
            <a:r>
              <a:rPr lang="en-US" altLang="zh-CN" sz="3200">
                <a:solidFill>
                  <a:srgbClr val="000000"/>
                </a:solidFill>
                <a:latin typeface="Times New Roman" panose="02020603050405020304" pitchFamily="18" charset="0"/>
                <a:ea typeface="黑体" panose="02010609060101010101" pitchFamily="49" charset="-122"/>
              </a:rPr>
              <a:t>AB</a:t>
            </a:r>
            <a:r>
              <a:rPr lang="zh-CN" altLang="en-US" sz="3200">
                <a:solidFill>
                  <a:srgbClr val="000000"/>
                </a:solidFill>
                <a:latin typeface="Times New Roman" panose="02020603050405020304" pitchFamily="18" charset="0"/>
                <a:ea typeface="黑体" panose="02010609060101010101" pitchFamily="49" charset="-122"/>
              </a:rPr>
              <a:t>经过平移后得到线段</a:t>
            </a:r>
            <a:r>
              <a:rPr lang="en-US" altLang="zh-CN" sz="3200">
                <a:solidFill>
                  <a:srgbClr val="000000"/>
                </a:solidFill>
                <a:latin typeface="Times New Roman" panose="02020603050405020304" pitchFamily="18" charset="0"/>
                <a:ea typeface="黑体" panose="02010609060101010101" pitchFamily="49" charset="-122"/>
              </a:rPr>
              <a:t>A</a:t>
            </a:r>
            <a:r>
              <a:rPr lang="en-US" altLang="zh-CN" sz="3200">
                <a:solidFill>
                  <a:srgbClr val="000000"/>
                </a:solidFill>
                <a:latin typeface="等线" panose="02010600030101010101" pitchFamily="2" charset="-122"/>
                <a:ea typeface="等线" panose="02010600030101010101" pitchFamily="2" charset="-122"/>
              </a:rPr>
              <a:t>’B’</a:t>
            </a:r>
            <a:r>
              <a:rPr lang="zh-CN" altLang="en-US" sz="3200">
                <a:solidFill>
                  <a:srgbClr val="000000"/>
                </a:solidFill>
                <a:latin typeface="Times New Roman" panose="02020603050405020304" pitchFamily="18" charset="0"/>
                <a:ea typeface="黑体" panose="02010609060101010101" pitchFamily="49" charset="-122"/>
              </a:rPr>
              <a:t>．若点</a:t>
            </a:r>
            <a:r>
              <a:rPr lang="en-US" altLang="zh-CN" sz="3200">
                <a:solidFill>
                  <a:srgbClr val="000000"/>
                </a:solidFill>
                <a:latin typeface="Times New Roman" panose="02020603050405020304" pitchFamily="18" charset="0"/>
                <a:ea typeface="黑体" panose="02010609060101010101" pitchFamily="49" charset="-122"/>
              </a:rPr>
              <a:t>A’</a:t>
            </a:r>
            <a:r>
              <a:rPr lang="zh-CN" altLang="en-US" sz="3200">
                <a:solidFill>
                  <a:srgbClr val="000000"/>
                </a:solidFill>
                <a:latin typeface="Times New Roman" panose="02020603050405020304" pitchFamily="18" charset="0"/>
                <a:ea typeface="黑体" panose="02010609060101010101" pitchFamily="49" charset="-122"/>
              </a:rPr>
              <a:t>的对应点为</a:t>
            </a:r>
            <a:r>
              <a:rPr lang="en-US" altLang="zh-CN" sz="3200">
                <a:solidFill>
                  <a:srgbClr val="000000"/>
                </a:solidFill>
                <a:latin typeface="Times New Roman" panose="02020603050405020304" pitchFamily="18" charset="0"/>
                <a:ea typeface="黑体" panose="02010609060101010101" pitchFamily="49" charset="-122"/>
              </a:rPr>
              <a:t>(3</a:t>
            </a:r>
            <a:r>
              <a:rPr lang="zh-CN" altLang="en-US" sz="3200">
                <a:solidFill>
                  <a:srgbClr val="000000"/>
                </a:solidFill>
                <a:latin typeface="Times New Roman" panose="02020603050405020304" pitchFamily="18" charset="0"/>
                <a:ea typeface="黑体" panose="02010609060101010101" pitchFamily="49" charset="-122"/>
              </a:rPr>
              <a:t>，</a:t>
            </a:r>
            <a:r>
              <a:rPr lang="en-US" altLang="zh-CN" sz="3200">
                <a:solidFill>
                  <a:srgbClr val="000000"/>
                </a:solidFill>
                <a:latin typeface="Times New Roman" panose="02020603050405020304" pitchFamily="18" charset="0"/>
                <a:ea typeface="黑体" panose="02010609060101010101" pitchFamily="49" charset="-122"/>
              </a:rPr>
              <a:t>2)</a:t>
            </a:r>
            <a:r>
              <a:rPr lang="zh-CN" altLang="en-US" sz="3200">
                <a:solidFill>
                  <a:srgbClr val="000000"/>
                </a:solidFill>
                <a:latin typeface="Times New Roman" panose="02020603050405020304" pitchFamily="18" charset="0"/>
                <a:ea typeface="黑体" panose="02010609060101010101" pitchFamily="49" charset="-122"/>
              </a:rPr>
              <a:t>，则点</a:t>
            </a:r>
            <a:r>
              <a:rPr lang="en-US" altLang="zh-CN" sz="3200">
                <a:solidFill>
                  <a:srgbClr val="000000"/>
                </a:solidFill>
                <a:latin typeface="Times New Roman" panose="02020603050405020304" pitchFamily="18" charset="0"/>
                <a:ea typeface="黑体" panose="02010609060101010101" pitchFamily="49" charset="-122"/>
              </a:rPr>
              <a:t>B’</a:t>
            </a:r>
            <a:r>
              <a:rPr lang="zh-CN" altLang="en-US" sz="3200">
                <a:solidFill>
                  <a:srgbClr val="000000"/>
                </a:solidFill>
                <a:latin typeface="Times New Roman" panose="02020603050405020304" pitchFamily="18" charset="0"/>
                <a:ea typeface="黑体" panose="02010609060101010101" pitchFamily="49" charset="-122"/>
              </a:rPr>
              <a:t>的对应点的坐标是</a:t>
            </a:r>
            <a:r>
              <a:rPr lang="en-US" altLang="zh-CN" sz="3200">
                <a:solidFill>
                  <a:srgbClr val="000000"/>
                </a:solidFill>
                <a:latin typeface="Times New Roman" panose="02020603050405020304" pitchFamily="18" charset="0"/>
                <a:ea typeface="黑体" panose="02010609060101010101" pitchFamily="49" charset="-122"/>
              </a:rPr>
              <a:t>________</a:t>
            </a:r>
            <a:r>
              <a:rPr lang="zh-CN" altLang="en-US" sz="3200">
                <a:solidFill>
                  <a:srgbClr val="000000"/>
                </a:solidFill>
                <a:latin typeface="Times New Roman" panose="02020603050405020304" pitchFamily="18" charset="0"/>
                <a:ea typeface="黑体" panose="02010609060101010101" pitchFamily="49" charset="-122"/>
              </a:rPr>
              <a:t>．</a:t>
            </a:r>
            <a:endParaRPr lang="en-US" altLang="zh-CN" sz="3200">
              <a:solidFill>
                <a:srgbClr val="000000"/>
              </a:solidFill>
              <a:latin typeface="Times New Roman" pitchFamily="18" charset="0"/>
              <a:ea typeface="黑体" panose="02010609060101010101" pitchFamily="49" charset="-122"/>
            </a:endParaRPr>
          </a:p>
        </p:txBody>
      </p:sp>
      <p:sp>
        <p:nvSpPr>
          <p:cNvPr id="4" name="TextBox 38">
            <a:extLst>
              <a:ext uri="{FF2B5EF4-FFF2-40B4-BE49-F238E27FC236}">
                <a16:creationId xmlns:a16="http://schemas.microsoft.com/office/drawing/2014/main" id="{10DBF2C3-83DB-48A4-B73C-1D192F07C610}"/>
              </a:ext>
            </a:extLst>
          </p:cNvPr>
          <p:cNvSpPr txBox="1">
            <a:spLocks noChangeArrowheads="1"/>
          </p:cNvSpPr>
          <p:nvPr/>
        </p:nvSpPr>
        <p:spPr bwMode="auto">
          <a:xfrm>
            <a:off x="2711624" y="2564904"/>
            <a:ext cx="7232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a:solidFill>
                  <a:srgbClr val="C00000"/>
                </a:solidFill>
                <a:latin typeface="黑体" panose="02010609060101010101" pitchFamily="49" charset="-122"/>
                <a:ea typeface="黑体" panose="02010609060101010101" pitchFamily="49" charset="-122"/>
              </a:rPr>
              <a:t>-</a:t>
            </a:r>
            <a:r>
              <a:rPr lang="en-US" altLang="zh-CN" sz="2800" b="1">
                <a:solidFill>
                  <a:srgbClr val="C00000"/>
                </a:solidFill>
                <a:latin typeface="Times New Roman" panose="02020603050405020304" pitchFamily="18" charset="0"/>
              </a:rPr>
              <a:t>10</a:t>
            </a:r>
          </a:p>
        </p:txBody>
      </p:sp>
      <p:sp>
        <p:nvSpPr>
          <p:cNvPr id="5" name="矩形 4">
            <a:extLst>
              <a:ext uri="{FF2B5EF4-FFF2-40B4-BE49-F238E27FC236}">
                <a16:creationId xmlns:a16="http://schemas.microsoft.com/office/drawing/2014/main" id="{3C2D0E0D-8EAB-4149-9522-ABEA26BBF039}"/>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迁移应用</a:t>
            </a:r>
          </a:p>
        </p:txBody>
      </p:sp>
      <p:sp>
        <p:nvSpPr>
          <p:cNvPr id="6" name="矩形 5">
            <a:extLst>
              <a:ext uri="{FF2B5EF4-FFF2-40B4-BE49-F238E27FC236}">
                <a16:creationId xmlns:a16="http://schemas.microsoft.com/office/drawing/2014/main" id="{CC9EB84B-2817-4517-A45B-749C3C07021E}"/>
              </a:ext>
            </a:extLst>
          </p:cNvPr>
          <p:cNvSpPr/>
          <p:nvPr/>
        </p:nvSpPr>
        <p:spPr>
          <a:xfrm>
            <a:off x="6835537" y="4757443"/>
            <a:ext cx="1261884" cy="584775"/>
          </a:xfrm>
          <a:prstGeom prst="rect">
            <a:avLst/>
          </a:prstGeom>
        </p:spPr>
        <p:txBody>
          <a:bodyPr wrap="none">
            <a:spAutoFit/>
          </a:bodyPr>
          <a:lstStyle/>
          <a:p>
            <a:r>
              <a:rPr lang="en-US" altLang="zh-CN" sz="3200" b="1" i="0">
                <a:solidFill>
                  <a:srgbClr val="C00000"/>
                </a:solidFill>
                <a:effectLst/>
                <a:latin typeface="Chinese"/>
              </a:rPr>
              <a:t>(6</a:t>
            </a:r>
            <a:r>
              <a:rPr lang="zh-CN" altLang="en-US" sz="3200" b="1" i="0">
                <a:solidFill>
                  <a:srgbClr val="C00000"/>
                </a:solidFill>
                <a:effectLst/>
                <a:latin typeface="Chinese"/>
              </a:rPr>
              <a:t>，</a:t>
            </a:r>
            <a:r>
              <a:rPr lang="en-US" altLang="zh-CN" sz="3200" b="1" i="0">
                <a:solidFill>
                  <a:srgbClr val="C00000"/>
                </a:solidFill>
                <a:effectLst/>
                <a:latin typeface="Chinese"/>
              </a:rPr>
              <a:t>4)</a:t>
            </a:r>
            <a:endParaRPr lang="zh-CN" altLang="en-US" sz="3200" b="1">
              <a:solidFill>
                <a:srgbClr val="C00000"/>
              </a:solidFill>
            </a:endParaRPr>
          </a:p>
        </p:txBody>
      </p:sp>
    </p:spTree>
    <p:extLst>
      <p:ext uri="{BB962C8B-B14F-4D97-AF65-F5344CB8AC3E}">
        <p14:creationId xmlns:p14="http://schemas.microsoft.com/office/powerpoint/2010/main" val="374544220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 Box 4">
            <a:extLst>
              <a:ext uri="{FF2B5EF4-FFF2-40B4-BE49-F238E27FC236}">
                <a16:creationId xmlns:a16="http://schemas.microsoft.com/office/drawing/2014/main" id="{F55CCA6D-05E5-4F45-A9E2-EC9AE4071443}"/>
              </a:ext>
            </a:extLst>
          </p:cNvPr>
          <p:cNvSpPr txBox="1"/>
          <p:nvPr/>
        </p:nvSpPr>
        <p:spPr>
          <a:xfrm>
            <a:off x="207171" y="1530350"/>
            <a:ext cx="8604250" cy="4319388"/>
          </a:xfrm>
          <a:prstGeom prst="rect">
            <a:avLst/>
          </a:prstGeom>
          <a:noFill/>
          <a:ln w="9525">
            <a:noFill/>
          </a:ln>
        </p:spPr>
        <p:txBody>
          <a:bodyPr>
            <a:spAutoFit/>
          </a:bodyPr>
          <a:lstStyle/>
          <a:p>
            <a:pPr>
              <a:lnSpc>
                <a:spcPct val="150000"/>
              </a:lnSpc>
              <a:spcBef>
                <a:spcPct val="50000"/>
              </a:spcBef>
              <a:defRPr/>
            </a:pPr>
            <a:r>
              <a:rPr lang="en-US" altLang="zh-CN" sz="2800" b="1" noProof="1">
                <a:solidFill>
                  <a:srgbClr val="C00000"/>
                </a:solidFill>
                <a:latin typeface="黑体" panose="02010609060101010101" pitchFamily="49" charset="-122"/>
                <a:ea typeface="黑体" panose="02010609060101010101" pitchFamily="49" charset="-122"/>
              </a:rPr>
              <a:t>【</a:t>
            </a:r>
            <a:r>
              <a:rPr lang="zh-CN" altLang="en-US" sz="2800" b="1" noProof="1">
                <a:solidFill>
                  <a:srgbClr val="C00000"/>
                </a:solidFill>
                <a:latin typeface="黑体" panose="02010609060101010101" pitchFamily="49" charset="-122"/>
                <a:ea typeface="黑体" panose="02010609060101010101" pitchFamily="49" charset="-122"/>
              </a:rPr>
              <a:t>例</a:t>
            </a:r>
            <a:r>
              <a:rPr lang="en-US" altLang="zh-CN" sz="2800" b="1" noProof="1">
                <a:solidFill>
                  <a:srgbClr val="C00000"/>
                </a:solidFill>
                <a:latin typeface="Times New Roman" panose="02020603050405020304" pitchFamily="18" charset="0"/>
                <a:ea typeface="黑体" panose="02010609060101010101" pitchFamily="49" charset="-122"/>
              </a:rPr>
              <a:t>6</a:t>
            </a:r>
            <a:r>
              <a:rPr lang="en-US" altLang="zh-CN" sz="2800" b="1" noProof="1">
                <a:solidFill>
                  <a:srgbClr val="C00000"/>
                </a:solidFill>
                <a:latin typeface="黑体" panose="02010609060101010101" pitchFamily="49" charset="-122"/>
                <a:ea typeface="黑体" panose="02010609060101010101" pitchFamily="49" charset="-122"/>
              </a:rPr>
              <a:t>】</a:t>
            </a:r>
            <a:r>
              <a:rPr lang="zh-CN" altLang="en-US" sz="2800" b="1" noProof="1">
                <a:latin typeface="Times New Roman" panose="02020603050405020304" pitchFamily="18" charset="0"/>
                <a:ea typeface="黑体" panose="02010609060101010101" pitchFamily="49" charset="-122"/>
              </a:rPr>
              <a:t>（</a:t>
            </a:r>
            <a:r>
              <a:rPr lang="en-US" altLang="zh-CN" sz="2800" b="1" noProof="1">
                <a:latin typeface="Times New Roman" panose="02020603050405020304" pitchFamily="18" charset="0"/>
                <a:ea typeface="黑体" panose="02010609060101010101" pitchFamily="49" charset="-122"/>
              </a:rPr>
              <a:t>1</a:t>
            </a:r>
            <a:r>
              <a:rPr lang="zh-CN" altLang="en-US" sz="2800" b="1" noProof="1">
                <a:latin typeface="Times New Roman" panose="02020603050405020304" pitchFamily="18" charset="0"/>
                <a:ea typeface="黑体" panose="02010609060101010101" pitchFamily="49" charset="-122"/>
              </a:rPr>
              <a:t>）</a:t>
            </a:r>
            <a:r>
              <a:rPr lang="zh-CN" altLang="en-US" sz="2800" noProof="1">
                <a:latin typeface="黑体" panose="02010609060101010101" pitchFamily="49" charset="-122"/>
                <a:ea typeface="黑体" panose="02010609060101010101" pitchFamily="49" charset="-122"/>
              </a:rPr>
              <a:t>写出三角形</a:t>
            </a:r>
            <a:r>
              <a:rPr lang="en-US" altLang="zh-CN" sz="2800" i="1" noProof="1">
                <a:latin typeface="Times New Roman" panose="02020603050405020304" pitchFamily="18" charset="0"/>
                <a:ea typeface="黑体" panose="02010609060101010101" pitchFamily="49" charset="-122"/>
              </a:rPr>
              <a:t>ABC</a:t>
            </a:r>
            <a:r>
              <a:rPr lang="zh-CN" altLang="en-US" sz="2800" noProof="1">
                <a:latin typeface="黑体" panose="02010609060101010101" pitchFamily="49" charset="-122"/>
                <a:ea typeface="黑体" panose="02010609060101010101" pitchFamily="49" charset="-122"/>
              </a:rPr>
              <a:t>的各个顶点的坐标；</a:t>
            </a:r>
          </a:p>
          <a:p>
            <a:pPr>
              <a:lnSpc>
                <a:spcPct val="150000"/>
              </a:lnSpc>
              <a:spcBef>
                <a:spcPct val="50000"/>
              </a:spcBef>
              <a:defRPr/>
            </a:pPr>
            <a:r>
              <a:rPr lang="en-US" altLang="zh-CN" sz="2800" b="1" noProof="1">
                <a:latin typeface="Times New Roman" panose="02020603050405020304" pitchFamily="18" charset="0"/>
                <a:ea typeface="黑体" panose="02010609060101010101" pitchFamily="49" charset="-122"/>
              </a:rPr>
              <a:t>(2)</a:t>
            </a:r>
            <a:r>
              <a:rPr lang="zh-CN" altLang="en-US" sz="2800" noProof="1">
                <a:latin typeface="黑体" panose="02010609060101010101" pitchFamily="49" charset="-122"/>
                <a:ea typeface="黑体" panose="02010609060101010101" pitchFamily="49" charset="-122"/>
              </a:rPr>
              <a:t>试求出三角形</a:t>
            </a:r>
            <a:r>
              <a:rPr lang="en-US" altLang="zh-CN" sz="2800" i="1" noProof="1">
                <a:latin typeface="Times New Roman" panose="02020603050405020304" pitchFamily="18" charset="0"/>
                <a:ea typeface="黑体" panose="02010609060101010101" pitchFamily="49" charset="-122"/>
              </a:rPr>
              <a:t>ABC</a:t>
            </a:r>
            <a:r>
              <a:rPr lang="zh-CN" altLang="en-US" sz="2800" noProof="1">
                <a:latin typeface="黑体" panose="02010609060101010101" pitchFamily="49" charset="-122"/>
                <a:ea typeface="黑体" panose="02010609060101010101" pitchFamily="49" charset="-122"/>
              </a:rPr>
              <a:t>的面积；</a:t>
            </a:r>
          </a:p>
          <a:p>
            <a:pPr>
              <a:lnSpc>
                <a:spcPct val="110000"/>
              </a:lnSpc>
              <a:spcBef>
                <a:spcPct val="50000"/>
              </a:spcBef>
              <a:defRPr/>
            </a:pPr>
            <a:endParaRPr lang="en-US" altLang="zh-CN" sz="2800" noProof="1">
              <a:latin typeface="Times New Roman" pitchFamily="18" charset="0"/>
              <a:ea typeface="黑体" panose="02010609060101010101" pitchFamily="49" charset="-122"/>
            </a:endParaRPr>
          </a:p>
          <a:p>
            <a:pPr>
              <a:lnSpc>
                <a:spcPct val="110000"/>
              </a:lnSpc>
              <a:spcBef>
                <a:spcPct val="50000"/>
              </a:spcBef>
              <a:defRPr/>
            </a:pPr>
            <a:endParaRPr lang="en-US" altLang="zh-CN" sz="2800" noProof="1">
              <a:latin typeface="Times New Roman" panose="02020603050405020304" pitchFamily="18" charset="0"/>
              <a:ea typeface="黑体" panose="02010609060101010101" pitchFamily="49" charset="-122"/>
            </a:endParaRPr>
          </a:p>
          <a:p>
            <a:pPr>
              <a:lnSpc>
                <a:spcPct val="110000"/>
              </a:lnSpc>
              <a:spcBef>
                <a:spcPct val="50000"/>
              </a:spcBef>
              <a:defRPr/>
            </a:pPr>
            <a:r>
              <a:rPr lang="en-US" altLang="zh-CN" sz="2800" noProof="1">
                <a:latin typeface="Times New Roman" panose="02020603050405020304" pitchFamily="18" charset="0"/>
                <a:ea typeface="黑体" panose="02010609060101010101" pitchFamily="49" charset="-122"/>
              </a:rPr>
              <a:t>(3)</a:t>
            </a:r>
            <a:r>
              <a:rPr lang="zh-CN" altLang="en-US" sz="2800" noProof="1">
                <a:latin typeface="黑体" panose="02010609060101010101" pitchFamily="49" charset="-122"/>
                <a:ea typeface="黑体" panose="02010609060101010101" pitchFamily="49" charset="-122"/>
              </a:rPr>
              <a:t>将三角形先向左平移</a:t>
            </a:r>
            <a:r>
              <a:rPr lang="en-US" altLang="zh-CN" sz="2800" noProof="1">
                <a:latin typeface="Times New Roman" panose="02020603050405020304" pitchFamily="18" charset="0"/>
                <a:ea typeface="黑体" panose="02010609060101010101" pitchFamily="49" charset="-122"/>
              </a:rPr>
              <a:t>5</a:t>
            </a:r>
            <a:r>
              <a:rPr lang="zh-CN" altLang="en-US" sz="2800" noProof="1">
                <a:latin typeface="黑体" panose="02010609060101010101" pitchFamily="49" charset="-122"/>
                <a:ea typeface="黑体" panose="02010609060101010101" pitchFamily="49" charset="-122"/>
              </a:rPr>
              <a:t>个单位长度，再向下</a:t>
            </a:r>
            <a:endParaRPr lang="en-US" altLang="zh-CN" sz="2800" noProof="1">
              <a:latin typeface="黑体" panose="02010609060101010101" pitchFamily="49" charset="-122"/>
              <a:ea typeface="黑体" panose="02010609060101010101" pitchFamily="49" charset="-122"/>
            </a:endParaRPr>
          </a:p>
          <a:p>
            <a:pPr>
              <a:lnSpc>
                <a:spcPct val="110000"/>
              </a:lnSpc>
              <a:spcBef>
                <a:spcPct val="50000"/>
              </a:spcBef>
              <a:defRPr/>
            </a:pPr>
            <a:r>
              <a:rPr lang="zh-CN" altLang="en-US" sz="2800" noProof="1">
                <a:latin typeface="黑体" panose="02010609060101010101" pitchFamily="49" charset="-122"/>
                <a:ea typeface="黑体" panose="02010609060101010101" pitchFamily="49" charset="-122"/>
              </a:rPr>
              <a:t>平移</a:t>
            </a:r>
            <a:r>
              <a:rPr lang="en-US" altLang="zh-CN" sz="2800" noProof="1">
                <a:latin typeface="Times New Roman" panose="02020603050405020304" pitchFamily="18" charset="0"/>
                <a:ea typeface="黑体" panose="02010609060101010101" pitchFamily="49" charset="-122"/>
              </a:rPr>
              <a:t>4</a:t>
            </a:r>
            <a:r>
              <a:rPr lang="zh-CN" altLang="en-US" sz="2800" noProof="1">
                <a:latin typeface="黑体" panose="02010609060101010101" pitchFamily="49" charset="-122"/>
                <a:ea typeface="黑体" panose="02010609060101010101" pitchFamily="49" charset="-122"/>
              </a:rPr>
              <a:t>个单位长度</a:t>
            </a:r>
            <a:r>
              <a:rPr lang="en-US" altLang="zh-CN" sz="2800" noProof="1">
                <a:latin typeface="黑体" panose="02010609060101010101" pitchFamily="49" charset="-122"/>
                <a:ea typeface="黑体" panose="02010609060101010101" pitchFamily="49" charset="-122"/>
              </a:rPr>
              <a:t>,</a:t>
            </a:r>
            <a:r>
              <a:rPr lang="zh-CN" altLang="en-US" sz="2800" noProof="1">
                <a:latin typeface="黑体" panose="02010609060101010101" pitchFamily="49" charset="-122"/>
                <a:ea typeface="黑体" panose="02010609060101010101" pitchFamily="49" charset="-122"/>
              </a:rPr>
              <a:t>画出平移后的图形</a:t>
            </a:r>
            <a:r>
              <a:rPr lang="en-US" altLang="zh-CN" sz="2800" noProof="1">
                <a:latin typeface="黑体" panose="02010609060101010101" pitchFamily="49" charset="-122"/>
                <a:ea typeface="黑体" panose="02010609060101010101" pitchFamily="49" charset="-122"/>
              </a:rPr>
              <a:t>.</a:t>
            </a:r>
            <a:endParaRPr lang="zh-CN" altLang="en-US" sz="2800" noProof="1">
              <a:latin typeface="黑体" panose="02010609060101010101" pitchFamily="49" charset="-122"/>
              <a:ea typeface="黑体" panose="02010609060101010101" pitchFamily="49" charset="-122"/>
            </a:endParaRPr>
          </a:p>
        </p:txBody>
      </p:sp>
      <p:sp>
        <p:nvSpPr>
          <p:cNvPr id="3" name="Line 5">
            <a:extLst>
              <a:ext uri="{FF2B5EF4-FFF2-40B4-BE49-F238E27FC236}">
                <a16:creationId xmlns:a16="http://schemas.microsoft.com/office/drawing/2014/main" id="{3F1E0BF6-9878-4FE9-8060-9483262465BF}"/>
              </a:ext>
            </a:extLst>
          </p:cNvPr>
          <p:cNvSpPr>
            <a:spLocks noChangeShapeType="1"/>
          </p:cNvSpPr>
          <p:nvPr/>
        </p:nvSpPr>
        <p:spPr bwMode="auto">
          <a:xfrm>
            <a:off x="7392480" y="4814888"/>
            <a:ext cx="4032250" cy="0"/>
          </a:xfrm>
          <a:prstGeom prst="line">
            <a:avLst/>
          </a:prstGeom>
          <a:noFill/>
          <a:ln w="25400">
            <a:solidFill>
              <a:schemeClr val="tx1"/>
            </a:solidFill>
            <a:round/>
            <a:tailEnd type="triangle" w="med" len="lg"/>
          </a:ln>
          <a:extLst>
            <a:ext uri="{909E8E84-426E-40DD-AFC4-6F175D3DCCD1}">
              <a14:hiddenFill xmlns:a14="http://schemas.microsoft.com/office/drawing/2010/main">
                <a:noFill/>
              </a14:hiddenFill>
            </a:ext>
          </a:extLst>
        </p:spPr>
        <p:txBody>
          <a:bodyPr/>
          <a:lstStyle/>
          <a:p>
            <a:endParaRPr lang="zh-CN" altLang="en-US"/>
          </a:p>
        </p:txBody>
      </p:sp>
      <p:sp>
        <p:nvSpPr>
          <p:cNvPr id="4" name="Line 6">
            <a:extLst>
              <a:ext uri="{FF2B5EF4-FFF2-40B4-BE49-F238E27FC236}">
                <a16:creationId xmlns:a16="http://schemas.microsoft.com/office/drawing/2014/main" id="{B42BA806-40D8-43E1-9B0B-F4B2BB8FDE48}"/>
              </a:ext>
            </a:extLst>
          </p:cNvPr>
          <p:cNvSpPr>
            <a:spLocks noChangeShapeType="1"/>
          </p:cNvSpPr>
          <p:nvPr/>
        </p:nvSpPr>
        <p:spPr bwMode="auto">
          <a:xfrm flipH="1" flipV="1">
            <a:off x="9408605" y="2871788"/>
            <a:ext cx="0" cy="3384550"/>
          </a:xfrm>
          <a:prstGeom prst="line">
            <a:avLst/>
          </a:prstGeom>
          <a:noFill/>
          <a:ln w="25400">
            <a:solidFill>
              <a:schemeClr val="tx1"/>
            </a:solidFill>
            <a:round/>
            <a:tailEnd type="triangle" w="med" len="lg"/>
          </a:ln>
          <a:extLst>
            <a:ext uri="{909E8E84-426E-40DD-AFC4-6F175D3DCCD1}">
              <a14:hiddenFill xmlns:a14="http://schemas.microsoft.com/office/drawing/2010/main">
                <a:noFill/>
              </a14:hiddenFill>
            </a:ext>
          </a:extLst>
        </p:spPr>
        <p:txBody>
          <a:bodyPr/>
          <a:lstStyle/>
          <a:p>
            <a:endParaRPr lang="zh-CN" altLang="en-US"/>
          </a:p>
        </p:txBody>
      </p:sp>
      <p:sp>
        <p:nvSpPr>
          <p:cNvPr id="5" name="Line 7">
            <a:extLst>
              <a:ext uri="{FF2B5EF4-FFF2-40B4-BE49-F238E27FC236}">
                <a16:creationId xmlns:a16="http://schemas.microsoft.com/office/drawing/2014/main" id="{87EF192B-0F24-441D-AD25-AFDED83283A2}"/>
              </a:ext>
            </a:extLst>
          </p:cNvPr>
          <p:cNvSpPr>
            <a:spLocks noChangeShapeType="1"/>
          </p:cNvSpPr>
          <p:nvPr/>
        </p:nvSpPr>
        <p:spPr bwMode="auto">
          <a:xfrm>
            <a:off x="7463917" y="4527550"/>
            <a:ext cx="3887788" cy="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6" name="Line 8">
            <a:extLst>
              <a:ext uri="{FF2B5EF4-FFF2-40B4-BE49-F238E27FC236}">
                <a16:creationId xmlns:a16="http://schemas.microsoft.com/office/drawing/2014/main" id="{59A40DCE-D9ED-4C69-A625-EE9C5BC56047}"/>
              </a:ext>
            </a:extLst>
          </p:cNvPr>
          <p:cNvSpPr>
            <a:spLocks noChangeShapeType="1"/>
          </p:cNvSpPr>
          <p:nvPr/>
        </p:nvSpPr>
        <p:spPr bwMode="auto">
          <a:xfrm>
            <a:off x="7463917" y="5103813"/>
            <a:ext cx="3887788" cy="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7" name="Line 9">
            <a:extLst>
              <a:ext uri="{FF2B5EF4-FFF2-40B4-BE49-F238E27FC236}">
                <a16:creationId xmlns:a16="http://schemas.microsoft.com/office/drawing/2014/main" id="{B00ADADD-2C79-40A3-8DE6-8DAB6E267D43}"/>
              </a:ext>
            </a:extLst>
          </p:cNvPr>
          <p:cNvSpPr>
            <a:spLocks noChangeShapeType="1"/>
          </p:cNvSpPr>
          <p:nvPr/>
        </p:nvSpPr>
        <p:spPr bwMode="auto">
          <a:xfrm>
            <a:off x="7463917" y="5391150"/>
            <a:ext cx="3887788" cy="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8" name="Line 10">
            <a:extLst>
              <a:ext uri="{FF2B5EF4-FFF2-40B4-BE49-F238E27FC236}">
                <a16:creationId xmlns:a16="http://schemas.microsoft.com/office/drawing/2014/main" id="{811E1EBE-94D9-4CDA-83E7-0E2BAD062A9F}"/>
              </a:ext>
            </a:extLst>
          </p:cNvPr>
          <p:cNvSpPr>
            <a:spLocks noChangeShapeType="1"/>
          </p:cNvSpPr>
          <p:nvPr/>
        </p:nvSpPr>
        <p:spPr bwMode="auto">
          <a:xfrm>
            <a:off x="7463917" y="5680075"/>
            <a:ext cx="3887788" cy="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9" name="Line 11">
            <a:extLst>
              <a:ext uri="{FF2B5EF4-FFF2-40B4-BE49-F238E27FC236}">
                <a16:creationId xmlns:a16="http://schemas.microsoft.com/office/drawing/2014/main" id="{7E9D46C8-84D7-4030-AF92-167822F3DA50}"/>
              </a:ext>
            </a:extLst>
          </p:cNvPr>
          <p:cNvSpPr>
            <a:spLocks noChangeShapeType="1"/>
          </p:cNvSpPr>
          <p:nvPr/>
        </p:nvSpPr>
        <p:spPr bwMode="auto">
          <a:xfrm>
            <a:off x="7535356" y="5967413"/>
            <a:ext cx="3887787" cy="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10" name="Line 12">
            <a:extLst>
              <a:ext uri="{FF2B5EF4-FFF2-40B4-BE49-F238E27FC236}">
                <a16:creationId xmlns:a16="http://schemas.microsoft.com/office/drawing/2014/main" id="{0C56B86A-FCE4-461D-AE05-5E201778ABD2}"/>
              </a:ext>
            </a:extLst>
          </p:cNvPr>
          <p:cNvSpPr>
            <a:spLocks noChangeShapeType="1"/>
          </p:cNvSpPr>
          <p:nvPr/>
        </p:nvSpPr>
        <p:spPr bwMode="auto">
          <a:xfrm>
            <a:off x="7463917" y="4240213"/>
            <a:ext cx="3887788" cy="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11" name="Line 13">
            <a:extLst>
              <a:ext uri="{FF2B5EF4-FFF2-40B4-BE49-F238E27FC236}">
                <a16:creationId xmlns:a16="http://schemas.microsoft.com/office/drawing/2014/main" id="{CCDF6FB1-5798-4CD1-81AA-2ED46EA4BA3A}"/>
              </a:ext>
            </a:extLst>
          </p:cNvPr>
          <p:cNvSpPr>
            <a:spLocks noChangeShapeType="1"/>
          </p:cNvSpPr>
          <p:nvPr/>
        </p:nvSpPr>
        <p:spPr bwMode="auto">
          <a:xfrm>
            <a:off x="7463917" y="3951288"/>
            <a:ext cx="3887788" cy="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12" name="Line 14">
            <a:extLst>
              <a:ext uri="{FF2B5EF4-FFF2-40B4-BE49-F238E27FC236}">
                <a16:creationId xmlns:a16="http://schemas.microsoft.com/office/drawing/2014/main" id="{DFE51D2D-35FF-43C6-A236-CB3C68947228}"/>
              </a:ext>
            </a:extLst>
          </p:cNvPr>
          <p:cNvSpPr>
            <a:spLocks noChangeShapeType="1"/>
          </p:cNvSpPr>
          <p:nvPr/>
        </p:nvSpPr>
        <p:spPr bwMode="auto">
          <a:xfrm>
            <a:off x="7463917" y="3663950"/>
            <a:ext cx="3887788" cy="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13" name="Line 15">
            <a:extLst>
              <a:ext uri="{FF2B5EF4-FFF2-40B4-BE49-F238E27FC236}">
                <a16:creationId xmlns:a16="http://schemas.microsoft.com/office/drawing/2014/main" id="{0168B511-CBCD-4C6F-B0DB-6EB92E86865B}"/>
              </a:ext>
            </a:extLst>
          </p:cNvPr>
          <p:cNvSpPr>
            <a:spLocks noChangeShapeType="1"/>
          </p:cNvSpPr>
          <p:nvPr/>
        </p:nvSpPr>
        <p:spPr bwMode="auto">
          <a:xfrm>
            <a:off x="7463917" y="3375025"/>
            <a:ext cx="3887788" cy="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14" name="Line 16">
            <a:extLst>
              <a:ext uri="{FF2B5EF4-FFF2-40B4-BE49-F238E27FC236}">
                <a16:creationId xmlns:a16="http://schemas.microsoft.com/office/drawing/2014/main" id="{055F58CA-E5A6-4A2E-941B-5C2565EAD89F}"/>
              </a:ext>
            </a:extLst>
          </p:cNvPr>
          <p:cNvSpPr>
            <a:spLocks noChangeShapeType="1"/>
          </p:cNvSpPr>
          <p:nvPr/>
        </p:nvSpPr>
        <p:spPr bwMode="auto">
          <a:xfrm>
            <a:off x="7463917" y="3087688"/>
            <a:ext cx="3887788" cy="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15" name="Line 17">
            <a:extLst>
              <a:ext uri="{FF2B5EF4-FFF2-40B4-BE49-F238E27FC236}">
                <a16:creationId xmlns:a16="http://schemas.microsoft.com/office/drawing/2014/main" id="{15E4F8CF-8189-4A91-A062-D06AA53A960E}"/>
              </a:ext>
            </a:extLst>
          </p:cNvPr>
          <p:cNvSpPr>
            <a:spLocks noChangeShapeType="1"/>
          </p:cNvSpPr>
          <p:nvPr/>
        </p:nvSpPr>
        <p:spPr bwMode="auto">
          <a:xfrm flipH="1" flipV="1">
            <a:off x="9695942" y="2871788"/>
            <a:ext cx="0" cy="338455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16" name="Line 18">
            <a:extLst>
              <a:ext uri="{FF2B5EF4-FFF2-40B4-BE49-F238E27FC236}">
                <a16:creationId xmlns:a16="http://schemas.microsoft.com/office/drawing/2014/main" id="{E67E188A-BF5D-476B-8D2F-C7450DF7218D}"/>
              </a:ext>
            </a:extLst>
          </p:cNvPr>
          <p:cNvSpPr>
            <a:spLocks noChangeShapeType="1"/>
          </p:cNvSpPr>
          <p:nvPr/>
        </p:nvSpPr>
        <p:spPr bwMode="auto">
          <a:xfrm flipH="1" flipV="1">
            <a:off x="9983280" y="2871788"/>
            <a:ext cx="0" cy="338455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17" name="Line 19">
            <a:extLst>
              <a:ext uri="{FF2B5EF4-FFF2-40B4-BE49-F238E27FC236}">
                <a16:creationId xmlns:a16="http://schemas.microsoft.com/office/drawing/2014/main" id="{E4E5D8E9-A9ED-4B5E-9FCE-9EC4BD8B70BE}"/>
              </a:ext>
            </a:extLst>
          </p:cNvPr>
          <p:cNvSpPr>
            <a:spLocks noChangeShapeType="1"/>
          </p:cNvSpPr>
          <p:nvPr/>
        </p:nvSpPr>
        <p:spPr bwMode="auto">
          <a:xfrm flipH="1" flipV="1">
            <a:off x="10272205" y="2871788"/>
            <a:ext cx="0" cy="338455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18" name="Line 20">
            <a:extLst>
              <a:ext uri="{FF2B5EF4-FFF2-40B4-BE49-F238E27FC236}">
                <a16:creationId xmlns:a16="http://schemas.microsoft.com/office/drawing/2014/main" id="{EE8B19AB-FA13-4543-89CE-951E881222E3}"/>
              </a:ext>
            </a:extLst>
          </p:cNvPr>
          <p:cNvSpPr>
            <a:spLocks noChangeShapeType="1"/>
          </p:cNvSpPr>
          <p:nvPr/>
        </p:nvSpPr>
        <p:spPr bwMode="auto">
          <a:xfrm flipH="1" flipV="1">
            <a:off x="10559542" y="2871788"/>
            <a:ext cx="0" cy="338455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19" name="Line 21">
            <a:extLst>
              <a:ext uri="{FF2B5EF4-FFF2-40B4-BE49-F238E27FC236}">
                <a16:creationId xmlns:a16="http://schemas.microsoft.com/office/drawing/2014/main" id="{AB5CBA18-170C-4E5C-BCBA-2475D8E8CD9F}"/>
              </a:ext>
            </a:extLst>
          </p:cNvPr>
          <p:cNvSpPr>
            <a:spLocks noChangeShapeType="1"/>
          </p:cNvSpPr>
          <p:nvPr/>
        </p:nvSpPr>
        <p:spPr bwMode="auto">
          <a:xfrm flipH="1" flipV="1">
            <a:off x="10848467" y="2871788"/>
            <a:ext cx="0" cy="338455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0" name="Line 22">
            <a:extLst>
              <a:ext uri="{FF2B5EF4-FFF2-40B4-BE49-F238E27FC236}">
                <a16:creationId xmlns:a16="http://schemas.microsoft.com/office/drawing/2014/main" id="{771B5BE3-52EE-40B6-865E-AE49451A6D43}"/>
              </a:ext>
            </a:extLst>
          </p:cNvPr>
          <p:cNvSpPr>
            <a:spLocks noChangeShapeType="1"/>
          </p:cNvSpPr>
          <p:nvPr/>
        </p:nvSpPr>
        <p:spPr bwMode="auto">
          <a:xfrm flipH="1" flipV="1">
            <a:off x="11135805" y="2798763"/>
            <a:ext cx="0" cy="338455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1" name="Line 23">
            <a:extLst>
              <a:ext uri="{FF2B5EF4-FFF2-40B4-BE49-F238E27FC236}">
                <a16:creationId xmlns:a16="http://schemas.microsoft.com/office/drawing/2014/main" id="{1170AFD9-3557-48E9-9F28-B9F1793E1695}"/>
              </a:ext>
            </a:extLst>
          </p:cNvPr>
          <p:cNvSpPr>
            <a:spLocks noChangeShapeType="1"/>
          </p:cNvSpPr>
          <p:nvPr/>
        </p:nvSpPr>
        <p:spPr bwMode="auto">
          <a:xfrm flipH="1" flipV="1">
            <a:off x="9119680" y="2798763"/>
            <a:ext cx="0" cy="338455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2" name="Line 24">
            <a:extLst>
              <a:ext uri="{FF2B5EF4-FFF2-40B4-BE49-F238E27FC236}">
                <a16:creationId xmlns:a16="http://schemas.microsoft.com/office/drawing/2014/main" id="{2615769E-B60F-4657-86C5-BF525C4B08AD}"/>
              </a:ext>
            </a:extLst>
          </p:cNvPr>
          <p:cNvSpPr>
            <a:spLocks noChangeShapeType="1"/>
          </p:cNvSpPr>
          <p:nvPr/>
        </p:nvSpPr>
        <p:spPr bwMode="auto">
          <a:xfrm flipH="1" flipV="1">
            <a:off x="8832342" y="2798763"/>
            <a:ext cx="0" cy="338455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3" name="Line 25">
            <a:extLst>
              <a:ext uri="{FF2B5EF4-FFF2-40B4-BE49-F238E27FC236}">
                <a16:creationId xmlns:a16="http://schemas.microsoft.com/office/drawing/2014/main" id="{17CE7E77-CFF5-4F66-A24F-D174D309AADE}"/>
              </a:ext>
            </a:extLst>
          </p:cNvPr>
          <p:cNvSpPr>
            <a:spLocks noChangeShapeType="1"/>
          </p:cNvSpPr>
          <p:nvPr/>
        </p:nvSpPr>
        <p:spPr bwMode="auto">
          <a:xfrm flipH="1" flipV="1">
            <a:off x="8543417" y="2871788"/>
            <a:ext cx="0" cy="338455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4" name="Line 26">
            <a:extLst>
              <a:ext uri="{FF2B5EF4-FFF2-40B4-BE49-F238E27FC236}">
                <a16:creationId xmlns:a16="http://schemas.microsoft.com/office/drawing/2014/main" id="{83E433CD-5B06-475D-8279-12903BC23529}"/>
              </a:ext>
            </a:extLst>
          </p:cNvPr>
          <p:cNvSpPr>
            <a:spLocks noChangeShapeType="1"/>
          </p:cNvSpPr>
          <p:nvPr/>
        </p:nvSpPr>
        <p:spPr bwMode="auto">
          <a:xfrm flipH="1" flipV="1">
            <a:off x="8256080" y="2871788"/>
            <a:ext cx="0" cy="338455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5" name="Line 27">
            <a:extLst>
              <a:ext uri="{FF2B5EF4-FFF2-40B4-BE49-F238E27FC236}">
                <a16:creationId xmlns:a16="http://schemas.microsoft.com/office/drawing/2014/main" id="{45769C7C-F437-4388-BA1A-14B47A3468AD}"/>
              </a:ext>
            </a:extLst>
          </p:cNvPr>
          <p:cNvSpPr>
            <a:spLocks noChangeShapeType="1"/>
          </p:cNvSpPr>
          <p:nvPr/>
        </p:nvSpPr>
        <p:spPr bwMode="auto">
          <a:xfrm flipH="1" flipV="1">
            <a:off x="7967155" y="2871788"/>
            <a:ext cx="0" cy="338455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 name="Line 28">
            <a:extLst>
              <a:ext uri="{FF2B5EF4-FFF2-40B4-BE49-F238E27FC236}">
                <a16:creationId xmlns:a16="http://schemas.microsoft.com/office/drawing/2014/main" id="{CE3E27B8-3299-4A21-B157-DD9D6D87B0AD}"/>
              </a:ext>
            </a:extLst>
          </p:cNvPr>
          <p:cNvSpPr>
            <a:spLocks noChangeShapeType="1"/>
          </p:cNvSpPr>
          <p:nvPr/>
        </p:nvSpPr>
        <p:spPr bwMode="auto">
          <a:xfrm flipH="1" flipV="1">
            <a:off x="7679817" y="2871788"/>
            <a:ext cx="0" cy="338455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7" name="Text Box 29">
            <a:extLst>
              <a:ext uri="{FF2B5EF4-FFF2-40B4-BE49-F238E27FC236}">
                <a16:creationId xmlns:a16="http://schemas.microsoft.com/office/drawing/2014/main" id="{C53DF745-8B47-4B06-90DE-7958C289D0C2}"/>
              </a:ext>
            </a:extLst>
          </p:cNvPr>
          <p:cNvSpPr txBox="1">
            <a:spLocks noChangeArrowheads="1"/>
          </p:cNvSpPr>
          <p:nvPr/>
        </p:nvSpPr>
        <p:spPr bwMode="auto">
          <a:xfrm>
            <a:off x="11064367" y="4743450"/>
            <a:ext cx="43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400" b="1">
                <a:latin typeface="Times New Roman" panose="02020603050405020304" pitchFamily="18" charset="0"/>
              </a:rPr>
              <a:t>x</a:t>
            </a:r>
            <a:endParaRPr lang="en-US" altLang="zh-CN" sz="2400" b="1">
              <a:latin typeface="Times New Roman" pitchFamily="18" charset="0"/>
              <a:cs typeface="Times New Roman" panose="02020603050405020304" pitchFamily="18" charset="0"/>
            </a:endParaRPr>
          </a:p>
        </p:txBody>
      </p:sp>
      <p:sp>
        <p:nvSpPr>
          <p:cNvPr id="28" name="Text Box 30">
            <a:extLst>
              <a:ext uri="{FF2B5EF4-FFF2-40B4-BE49-F238E27FC236}">
                <a16:creationId xmlns:a16="http://schemas.microsoft.com/office/drawing/2014/main" id="{A1478C4D-A0D7-4A2E-A22F-4F0DB6DB8EF9}"/>
              </a:ext>
            </a:extLst>
          </p:cNvPr>
          <p:cNvSpPr txBox="1">
            <a:spLocks noChangeArrowheads="1"/>
          </p:cNvSpPr>
          <p:nvPr/>
        </p:nvSpPr>
        <p:spPr bwMode="auto">
          <a:xfrm>
            <a:off x="9408605" y="2727325"/>
            <a:ext cx="43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400" b="1">
                <a:latin typeface="Times New Roman" panose="02020603050405020304" pitchFamily="18" charset="0"/>
              </a:rPr>
              <a:t>y</a:t>
            </a:r>
            <a:endParaRPr lang="en-US" altLang="zh-CN" sz="2400" b="1">
              <a:latin typeface="Times New Roman" panose="02020603050405020304" pitchFamily="18" charset="0"/>
              <a:cs typeface="Times New Roman" panose="02020603050405020304" pitchFamily="18" charset="0"/>
            </a:endParaRPr>
          </a:p>
        </p:txBody>
      </p:sp>
      <p:sp>
        <p:nvSpPr>
          <p:cNvPr id="29" name="Text Box 31">
            <a:extLst>
              <a:ext uri="{FF2B5EF4-FFF2-40B4-BE49-F238E27FC236}">
                <a16:creationId xmlns:a16="http://schemas.microsoft.com/office/drawing/2014/main" id="{D15711B3-B129-46AC-A336-971E81BCB8B3}"/>
              </a:ext>
            </a:extLst>
          </p:cNvPr>
          <p:cNvSpPr txBox="1">
            <a:spLocks noChangeArrowheads="1"/>
          </p:cNvSpPr>
          <p:nvPr/>
        </p:nvSpPr>
        <p:spPr bwMode="auto">
          <a:xfrm>
            <a:off x="9048242" y="4743450"/>
            <a:ext cx="43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400" b="1">
                <a:latin typeface="Times New Roman" panose="02020603050405020304" pitchFamily="18" charset="0"/>
              </a:rPr>
              <a:t>0</a:t>
            </a:r>
            <a:endParaRPr lang="en-US" altLang="zh-CN" sz="2400" b="1">
              <a:latin typeface="Times New Roman" panose="02020603050405020304" pitchFamily="18" charset="0"/>
              <a:cs typeface="Times New Roman" panose="02020603050405020304" pitchFamily="18" charset="0"/>
            </a:endParaRPr>
          </a:p>
        </p:txBody>
      </p:sp>
      <p:sp>
        <p:nvSpPr>
          <p:cNvPr id="30" name="Text Box 32">
            <a:extLst>
              <a:ext uri="{FF2B5EF4-FFF2-40B4-BE49-F238E27FC236}">
                <a16:creationId xmlns:a16="http://schemas.microsoft.com/office/drawing/2014/main" id="{0C0EAAA4-5642-49D2-887B-E52082ABB159}"/>
              </a:ext>
            </a:extLst>
          </p:cNvPr>
          <p:cNvSpPr txBox="1">
            <a:spLocks noChangeArrowheads="1"/>
          </p:cNvSpPr>
          <p:nvPr/>
        </p:nvSpPr>
        <p:spPr bwMode="auto">
          <a:xfrm>
            <a:off x="9551481" y="4808538"/>
            <a:ext cx="288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400" b="1">
                <a:latin typeface="Times New Roman" panose="02020603050405020304" pitchFamily="18" charset="0"/>
              </a:rPr>
              <a:t>1</a:t>
            </a:r>
            <a:endParaRPr lang="en-US" altLang="zh-CN" sz="2400" b="1">
              <a:latin typeface="Times New Roman" panose="02020603050405020304" pitchFamily="18" charset="0"/>
              <a:cs typeface="Times New Roman" panose="02020603050405020304" pitchFamily="18" charset="0"/>
            </a:endParaRPr>
          </a:p>
        </p:txBody>
      </p:sp>
      <p:sp>
        <p:nvSpPr>
          <p:cNvPr id="31" name="Text Box 33">
            <a:extLst>
              <a:ext uri="{FF2B5EF4-FFF2-40B4-BE49-F238E27FC236}">
                <a16:creationId xmlns:a16="http://schemas.microsoft.com/office/drawing/2014/main" id="{56B56EE2-FADE-456E-9F02-942D537C2B15}"/>
              </a:ext>
            </a:extLst>
          </p:cNvPr>
          <p:cNvSpPr txBox="1">
            <a:spLocks noChangeArrowheads="1"/>
          </p:cNvSpPr>
          <p:nvPr/>
        </p:nvSpPr>
        <p:spPr bwMode="auto">
          <a:xfrm>
            <a:off x="9119681" y="4383088"/>
            <a:ext cx="288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400" b="1">
                <a:latin typeface="Times New Roman" panose="02020603050405020304" pitchFamily="18" charset="0"/>
              </a:rPr>
              <a:t>1</a:t>
            </a:r>
            <a:endParaRPr lang="en-US" altLang="zh-CN" sz="2400" b="1">
              <a:latin typeface="Times New Roman" panose="02020603050405020304" pitchFamily="18" charset="0"/>
              <a:cs typeface="Times New Roman" panose="02020603050405020304" pitchFamily="18" charset="0"/>
            </a:endParaRPr>
          </a:p>
        </p:txBody>
      </p:sp>
      <p:sp>
        <p:nvSpPr>
          <p:cNvPr id="32" name="Text Box 34">
            <a:extLst>
              <a:ext uri="{FF2B5EF4-FFF2-40B4-BE49-F238E27FC236}">
                <a16:creationId xmlns:a16="http://schemas.microsoft.com/office/drawing/2014/main" id="{97C4C7F4-4643-4CB7-A71C-D9536DD043F6}"/>
              </a:ext>
            </a:extLst>
          </p:cNvPr>
          <p:cNvSpPr txBox="1">
            <a:spLocks noChangeArrowheads="1"/>
          </p:cNvSpPr>
          <p:nvPr/>
        </p:nvSpPr>
        <p:spPr bwMode="auto">
          <a:xfrm>
            <a:off x="9119681" y="4095750"/>
            <a:ext cx="288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400" b="1">
                <a:latin typeface="Times New Roman" panose="02020603050405020304" pitchFamily="18" charset="0"/>
              </a:rPr>
              <a:t>2</a:t>
            </a:r>
            <a:endParaRPr lang="en-US" altLang="zh-CN" sz="2400" b="1">
              <a:latin typeface="Times New Roman" panose="02020603050405020304" pitchFamily="18" charset="0"/>
              <a:cs typeface="Times New Roman" panose="02020603050405020304" pitchFamily="18" charset="0"/>
            </a:endParaRPr>
          </a:p>
        </p:txBody>
      </p:sp>
      <p:sp>
        <p:nvSpPr>
          <p:cNvPr id="33" name="Text Box 35">
            <a:extLst>
              <a:ext uri="{FF2B5EF4-FFF2-40B4-BE49-F238E27FC236}">
                <a16:creationId xmlns:a16="http://schemas.microsoft.com/office/drawing/2014/main" id="{0E8DD94E-7633-460A-AAF3-9F06322B0177}"/>
              </a:ext>
            </a:extLst>
          </p:cNvPr>
          <p:cNvSpPr txBox="1">
            <a:spLocks noChangeArrowheads="1"/>
          </p:cNvSpPr>
          <p:nvPr/>
        </p:nvSpPr>
        <p:spPr bwMode="auto">
          <a:xfrm>
            <a:off x="9119681" y="3806825"/>
            <a:ext cx="288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400" b="1">
                <a:latin typeface="Times New Roman" panose="02020603050405020304" pitchFamily="18" charset="0"/>
              </a:rPr>
              <a:t>3</a:t>
            </a:r>
            <a:endParaRPr lang="en-US" altLang="zh-CN" sz="2400" b="1">
              <a:latin typeface="Times New Roman" panose="02020603050405020304" pitchFamily="18" charset="0"/>
              <a:cs typeface="Times New Roman" panose="02020603050405020304" pitchFamily="18" charset="0"/>
            </a:endParaRPr>
          </a:p>
        </p:txBody>
      </p:sp>
      <p:sp>
        <p:nvSpPr>
          <p:cNvPr id="34" name="Text Box 36">
            <a:extLst>
              <a:ext uri="{FF2B5EF4-FFF2-40B4-BE49-F238E27FC236}">
                <a16:creationId xmlns:a16="http://schemas.microsoft.com/office/drawing/2014/main" id="{BC8B1B54-FCDF-4FA4-BF68-EE271E969DC8}"/>
              </a:ext>
            </a:extLst>
          </p:cNvPr>
          <p:cNvSpPr txBox="1">
            <a:spLocks noChangeArrowheads="1"/>
          </p:cNvSpPr>
          <p:nvPr/>
        </p:nvSpPr>
        <p:spPr bwMode="auto">
          <a:xfrm>
            <a:off x="9119681" y="3519488"/>
            <a:ext cx="288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400" b="1">
                <a:latin typeface="Times New Roman" panose="02020603050405020304" pitchFamily="18" charset="0"/>
              </a:rPr>
              <a:t>4</a:t>
            </a:r>
            <a:endParaRPr lang="en-US" altLang="zh-CN" sz="2400" b="1">
              <a:latin typeface="Times New Roman" panose="02020603050405020304" pitchFamily="18" charset="0"/>
              <a:cs typeface="Times New Roman" panose="02020603050405020304" pitchFamily="18" charset="0"/>
            </a:endParaRPr>
          </a:p>
        </p:txBody>
      </p:sp>
      <p:sp>
        <p:nvSpPr>
          <p:cNvPr id="35" name="Text Box 37">
            <a:extLst>
              <a:ext uri="{FF2B5EF4-FFF2-40B4-BE49-F238E27FC236}">
                <a16:creationId xmlns:a16="http://schemas.microsoft.com/office/drawing/2014/main" id="{C7FEC933-656C-4934-938D-08B2BC6CA5C8}"/>
              </a:ext>
            </a:extLst>
          </p:cNvPr>
          <p:cNvSpPr txBox="1">
            <a:spLocks noChangeArrowheads="1"/>
          </p:cNvSpPr>
          <p:nvPr/>
        </p:nvSpPr>
        <p:spPr bwMode="auto">
          <a:xfrm>
            <a:off x="9119681" y="3159125"/>
            <a:ext cx="288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400" b="1">
                <a:latin typeface="Times New Roman" panose="02020603050405020304" pitchFamily="18" charset="0"/>
              </a:rPr>
              <a:t>5</a:t>
            </a:r>
            <a:endParaRPr lang="en-US" altLang="zh-CN" sz="2400" b="1">
              <a:latin typeface="Times New Roman" panose="02020603050405020304" pitchFamily="18" charset="0"/>
              <a:cs typeface="Times New Roman" panose="02020603050405020304" pitchFamily="18" charset="0"/>
            </a:endParaRPr>
          </a:p>
        </p:txBody>
      </p:sp>
      <p:sp>
        <p:nvSpPr>
          <p:cNvPr id="36" name="Text Box 38">
            <a:extLst>
              <a:ext uri="{FF2B5EF4-FFF2-40B4-BE49-F238E27FC236}">
                <a16:creationId xmlns:a16="http://schemas.microsoft.com/office/drawing/2014/main" id="{19446A80-61C9-46E9-8F2B-1997E2AD853C}"/>
              </a:ext>
            </a:extLst>
          </p:cNvPr>
          <p:cNvSpPr txBox="1">
            <a:spLocks noChangeArrowheads="1"/>
          </p:cNvSpPr>
          <p:nvPr/>
        </p:nvSpPr>
        <p:spPr bwMode="auto">
          <a:xfrm>
            <a:off x="9838818" y="4814888"/>
            <a:ext cx="288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400" b="1">
                <a:latin typeface="Times New Roman" panose="02020603050405020304" pitchFamily="18" charset="0"/>
              </a:rPr>
              <a:t>2</a:t>
            </a:r>
            <a:endParaRPr lang="en-US" altLang="zh-CN" sz="2400" b="1">
              <a:latin typeface="Times New Roman" panose="02020603050405020304" pitchFamily="18" charset="0"/>
              <a:cs typeface="Times New Roman" panose="02020603050405020304" pitchFamily="18" charset="0"/>
            </a:endParaRPr>
          </a:p>
        </p:txBody>
      </p:sp>
      <p:sp>
        <p:nvSpPr>
          <p:cNvPr id="37" name="Text Box 39">
            <a:extLst>
              <a:ext uri="{FF2B5EF4-FFF2-40B4-BE49-F238E27FC236}">
                <a16:creationId xmlns:a16="http://schemas.microsoft.com/office/drawing/2014/main" id="{BDC04D78-DECD-404B-A90C-386DD99D7DDE}"/>
              </a:ext>
            </a:extLst>
          </p:cNvPr>
          <p:cNvSpPr txBox="1">
            <a:spLocks noChangeArrowheads="1"/>
          </p:cNvSpPr>
          <p:nvPr/>
        </p:nvSpPr>
        <p:spPr bwMode="auto">
          <a:xfrm>
            <a:off x="10127743" y="4814888"/>
            <a:ext cx="288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400" b="1">
                <a:latin typeface="Times New Roman" panose="02020603050405020304" pitchFamily="18" charset="0"/>
              </a:rPr>
              <a:t>3</a:t>
            </a:r>
            <a:endParaRPr lang="en-US" altLang="zh-CN" sz="2400" b="1">
              <a:latin typeface="Times New Roman" panose="02020603050405020304" pitchFamily="18" charset="0"/>
              <a:cs typeface="Times New Roman" panose="02020603050405020304" pitchFamily="18" charset="0"/>
            </a:endParaRPr>
          </a:p>
        </p:txBody>
      </p:sp>
      <p:sp>
        <p:nvSpPr>
          <p:cNvPr id="38" name="Text Box 40">
            <a:extLst>
              <a:ext uri="{FF2B5EF4-FFF2-40B4-BE49-F238E27FC236}">
                <a16:creationId xmlns:a16="http://schemas.microsoft.com/office/drawing/2014/main" id="{C8B7647A-791D-492B-BC23-9802BF6EBD0F}"/>
              </a:ext>
            </a:extLst>
          </p:cNvPr>
          <p:cNvSpPr txBox="1">
            <a:spLocks noChangeArrowheads="1"/>
          </p:cNvSpPr>
          <p:nvPr/>
        </p:nvSpPr>
        <p:spPr bwMode="auto">
          <a:xfrm>
            <a:off x="10416668" y="4814888"/>
            <a:ext cx="288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400" b="1">
                <a:latin typeface="Times New Roman" panose="02020603050405020304" pitchFamily="18" charset="0"/>
              </a:rPr>
              <a:t>4</a:t>
            </a:r>
            <a:endParaRPr lang="en-US" altLang="zh-CN" sz="2400" b="1">
              <a:latin typeface="Times New Roman" panose="02020603050405020304" pitchFamily="18" charset="0"/>
              <a:cs typeface="Times New Roman" panose="02020603050405020304" pitchFamily="18" charset="0"/>
            </a:endParaRPr>
          </a:p>
        </p:txBody>
      </p:sp>
      <p:sp>
        <p:nvSpPr>
          <p:cNvPr id="39" name="Text Box 41">
            <a:extLst>
              <a:ext uri="{FF2B5EF4-FFF2-40B4-BE49-F238E27FC236}">
                <a16:creationId xmlns:a16="http://schemas.microsoft.com/office/drawing/2014/main" id="{5C3DD7D2-988C-4F88-8143-71240EF0397E}"/>
              </a:ext>
            </a:extLst>
          </p:cNvPr>
          <p:cNvSpPr txBox="1">
            <a:spLocks noChangeArrowheads="1"/>
          </p:cNvSpPr>
          <p:nvPr/>
        </p:nvSpPr>
        <p:spPr bwMode="auto">
          <a:xfrm>
            <a:off x="10704006" y="4814888"/>
            <a:ext cx="288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400" b="1">
                <a:latin typeface="Times New Roman" panose="02020603050405020304" pitchFamily="18" charset="0"/>
              </a:rPr>
              <a:t>5</a:t>
            </a:r>
            <a:endParaRPr lang="en-US" altLang="zh-CN" sz="2400" b="1">
              <a:latin typeface="Times New Roman" panose="02020603050405020304" pitchFamily="18" charset="0"/>
              <a:cs typeface="Times New Roman" panose="02020603050405020304" pitchFamily="18" charset="0"/>
            </a:endParaRPr>
          </a:p>
        </p:txBody>
      </p:sp>
      <p:sp>
        <p:nvSpPr>
          <p:cNvPr id="40" name="Text Box 42">
            <a:extLst>
              <a:ext uri="{FF2B5EF4-FFF2-40B4-BE49-F238E27FC236}">
                <a16:creationId xmlns:a16="http://schemas.microsoft.com/office/drawing/2014/main" id="{300F3C1B-C69C-403E-B027-D970042ED2BC}"/>
              </a:ext>
            </a:extLst>
          </p:cNvPr>
          <p:cNvSpPr txBox="1">
            <a:spLocks noChangeArrowheads="1"/>
          </p:cNvSpPr>
          <p:nvPr/>
        </p:nvSpPr>
        <p:spPr bwMode="auto">
          <a:xfrm>
            <a:off x="9408605" y="4959350"/>
            <a:ext cx="792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400" b="1">
                <a:latin typeface="Times New Roman" panose="02020603050405020304" pitchFamily="18" charset="0"/>
              </a:rPr>
              <a:t>-1</a:t>
            </a:r>
            <a:endParaRPr lang="en-US" altLang="zh-CN" sz="2400" b="1">
              <a:latin typeface="Times New Roman" panose="02020603050405020304" pitchFamily="18" charset="0"/>
              <a:cs typeface="Times New Roman" panose="02020603050405020304" pitchFamily="18" charset="0"/>
            </a:endParaRPr>
          </a:p>
        </p:txBody>
      </p:sp>
      <p:sp>
        <p:nvSpPr>
          <p:cNvPr id="41" name="Text Box 43">
            <a:extLst>
              <a:ext uri="{FF2B5EF4-FFF2-40B4-BE49-F238E27FC236}">
                <a16:creationId xmlns:a16="http://schemas.microsoft.com/office/drawing/2014/main" id="{D315999F-053F-4E1F-9C2F-12551C8A7DB7}"/>
              </a:ext>
            </a:extLst>
          </p:cNvPr>
          <p:cNvSpPr txBox="1">
            <a:spLocks noChangeArrowheads="1"/>
          </p:cNvSpPr>
          <p:nvPr/>
        </p:nvSpPr>
        <p:spPr bwMode="auto">
          <a:xfrm>
            <a:off x="9408605" y="5248275"/>
            <a:ext cx="86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400" b="1">
                <a:latin typeface="Times New Roman" panose="02020603050405020304" pitchFamily="18" charset="0"/>
              </a:rPr>
              <a:t>-2</a:t>
            </a:r>
            <a:endParaRPr lang="en-US" altLang="zh-CN" sz="2400" b="1">
              <a:latin typeface="Times New Roman" panose="02020603050405020304" pitchFamily="18" charset="0"/>
              <a:cs typeface="Times New Roman" panose="02020603050405020304" pitchFamily="18" charset="0"/>
            </a:endParaRPr>
          </a:p>
        </p:txBody>
      </p:sp>
      <p:sp>
        <p:nvSpPr>
          <p:cNvPr id="42" name="Line 44">
            <a:extLst>
              <a:ext uri="{FF2B5EF4-FFF2-40B4-BE49-F238E27FC236}">
                <a16:creationId xmlns:a16="http://schemas.microsoft.com/office/drawing/2014/main" id="{0AF586BC-B6D6-435A-B68A-F1679E599C73}"/>
              </a:ext>
            </a:extLst>
          </p:cNvPr>
          <p:cNvSpPr>
            <a:spLocks noChangeShapeType="1"/>
          </p:cNvSpPr>
          <p:nvPr/>
        </p:nvSpPr>
        <p:spPr bwMode="auto">
          <a:xfrm flipH="1" flipV="1">
            <a:off x="9695942" y="2871788"/>
            <a:ext cx="0" cy="338455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43" name="Text Box 45">
            <a:extLst>
              <a:ext uri="{FF2B5EF4-FFF2-40B4-BE49-F238E27FC236}">
                <a16:creationId xmlns:a16="http://schemas.microsoft.com/office/drawing/2014/main" id="{DE3B4FE9-95A3-411F-B02F-0EA2FEAD6252}"/>
              </a:ext>
            </a:extLst>
          </p:cNvPr>
          <p:cNvSpPr txBox="1">
            <a:spLocks noChangeArrowheads="1"/>
          </p:cNvSpPr>
          <p:nvPr/>
        </p:nvSpPr>
        <p:spPr bwMode="auto">
          <a:xfrm>
            <a:off x="9408605" y="5529263"/>
            <a:ext cx="86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400" b="1">
                <a:latin typeface="Times New Roman" panose="02020603050405020304" pitchFamily="18" charset="0"/>
              </a:rPr>
              <a:t>-3</a:t>
            </a:r>
            <a:endParaRPr lang="en-US" altLang="zh-CN" sz="2400" b="1">
              <a:latin typeface="Times New Roman" panose="02020603050405020304" pitchFamily="18" charset="0"/>
              <a:cs typeface="Times New Roman" panose="02020603050405020304" pitchFamily="18" charset="0"/>
            </a:endParaRPr>
          </a:p>
        </p:txBody>
      </p:sp>
      <p:sp>
        <p:nvSpPr>
          <p:cNvPr id="44" name="Text Box 46">
            <a:extLst>
              <a:ext uri="{FF2B5EF4-FFF2-40B4-BE49-F238E27FC236}">
                <a16:creationId xmlns:a16="http://schemas.microsoft.com/office/drawing/2014/main" id="{30AEF3B3-0B84-4990-99CA-6695C61180CD}"/>
              </a:ext>
            </a:extLst>
          </p:cNvPr>
          <p:cNvSpPr txBox="1">
            <a:spLocks noChangeArrowheads="1"/>
          </p:cNvSpPr>
          <p:nvPr/>
        </p:nvSpPr>
        <p:spPr bwMode="auto">
          <a:xfrm>
            <a:off x="9408605" y="5822950"/>
            <a:ext cx="86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400" b="1">
                <a:latin typeface="Times New Roman" panose="02020603050405020304" pitchFamily="18" charset="0"/>
              </a:rPr>
              <a:t>-4</a:t>
            </a:r>
            <a:endParaRPr lang="en-US" altLang="zh-CN" sz="2400" b="1">
              <a:latin typeface="Times New Roman" panose="02020603050405020304" pitchFamily="18" charset="0"/>
              <a:cs typeface="Times New Roman" panose="02020603050405020304" pitchFamily="18" charset="0"/>
            </a:endParaRPr>
          </a:p>
        </p:txBody>
      </p:sp>
      <p:sp>
        <p:nvSpPr>
          <p:cNvPr id="45" name="Text Box 47">
            <a:extLst>
              <a:ext uri="{FF2B5EF4-FFF2-40B4-BE49-F238E27FC236}">
                <a16:creationId xmlns:a16="http://schemas.microsoft.com/office/drawing/2014/main" id="{A4CEC41F-DD7B-48CD-A376-9EEA37130523}"/>
              </a:ext>
            </a:extLst>
          </p:cNvPr>
          <p:cNvSpPr txBox="1">
            <a:spLocks noChangeArrowheads="1"/>
          </p:cNvSpPr>
          <p:nvPr/>
        </p:nvSpPr>
        <p:spPr bwMode="auto">
          <a:xfrm>
            <a:off x="8903780" y="4527550"/>
            <a:ext cx="4318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400" b="1">
                <a:latin typeface="Times New Roman" panose="02020603050405020304" pitchFamily="18" charset="0"/>
              </a:rPr>
              <a:t>-1</a:t>
            </a:r>
            <a:endParaRPr lang="en-US" altLang="zh-CN" sz="2400" b="1">
              <a:latin typeface="Times New Roman" panose="02020603050405020304" pitchFamily="18" charset="0"/>
              <a:cs typeface="Times New Roman" panose="02020603050405020304" pitchFamily="18" charset="0"/>
            </a:endParaRPr>
          </a:p>
        </p:txBody>
      </p:sp>
      <p:sp>
        <p:nvSpPr>
          <p:cNvPr id="46" name="Text Box 48">
            <a:extLst>
              <a:ext uri="{FF2B5EF4-FFF2-40B4-BE49-F238E27FC236}">
                <a16:creationId xmlns:a16="http://schemas.microsoft.com/office/drawing/2014/main" id="{D96F2AF0-7B29-4508-9DE2-2B8F013E34CD}"/>
              </a:ext>
            </a:extLst>
          </p:cNvPr>
          <p:cNvSpPr txBox="1">
            <a:spLocks noChangeArrowheads="1"/>
          </p:cNvSpPr>
          <p:nvPr/>
        </p:nvSpPr>
        <p:spPr bwMode="auto">
          <a:xfrm>
            <a:off x="8616442" y="4527550"/>
            <a:ext cx="4318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400" b="1">
                <a:latin typeface="Times New Roman" panose="02020603050405020304" pitchFamily="18" charset="0"/>
              </a:rPr>
              <a:t>-2</a:t>
            </a:r>
            <a:endParaRPr lang="en-US" altLang="zh-CN" sz="2400" b="1">
              <a:latin typeface="Times New Roman" panose="02020603050405020304" pitchFamily="18" charset="0"/>
              <a:cs typeface="Times New Roman" panose="02020603050405020304" pitchFamily="18" charset="0"/>
            </a:endParaRPr>
          </a:p>
        </p:txBody>
      </p:sp>
      <p:sp>
        <p:nvSpPr>
          <p:cNvPr id="47" name="Text Box 49">
            <a:extLst>
              <a:ext uri="{FF2B5EF4-FFF2-40B4-BE49-F238E27FC236}">
                <a16:creationId xmlns:a16="http://schemas.microsoft.com/office/drawing/2014/main" id="{0106D2A0-8D14-4FB5-B778-9F59D895288E}"/>
              </a:ext>
            </a:extLst>
          </p:cNvPr>
          <p:cNvSpPr txBox="1">
            <a:spLocks noChangeArrowheads="1"/>
          </p:cNvSpPr>
          <p:nvPr/>
        </p:nvSpPr>
        <p:spPr bwMode="auto">
          <a:xfrm>
            <a:off x="8327517" y="4527550"/>
            <a:ext cx="4318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400" b="1">
                <a:latin typeface="Times New Roman" panose="02020603050405020304" pitchFamily="18" charset="0"/>
              </a:rPr>
              <a:t>-3</a:t>
            </a:r>
            <a:endParaRPr lang="en-US" altLang="zh-CN" sz="2400" b="1">
              <a:latin typeface="Times New Roman" panose="02020603050405020304" pitchFamily="18" charset="0"/>
              <a:cs typeface="Times New Roman" panose="02020603050405020304" pitchFamily="18" charset="0"/>
            </a:endParaRPr>
          </a:p>
        </p:txBody>
      </p:sp>
      <p:sp>
        <p:nvSpPr>
          <p:cNvPr id="48" name="Text Box 50">
            <a:extLst>
              <a:ext uri="{FF2B5EF4-FFF2-40B4-BE49-F238E27FC236}">
                <a16:creationId xmlns:a16="http://schemas.microsoft.com/office/drawing/2014/main" id="{570D3B15-438D-47F0-A9DD-77D0ED11A495}"/>
              </a:ext>
            </a:extLst>
          </p:cNvPr>
          <p:cNvSpPr txBox="1">
            <a:spLocks noChangeArrowheads="1"/>
          </p:cNvSpPr>
          <p:nvPr/>
        </p:nvSpPr>
        <p:spPr bwMode="auto">
          <a:xfrm>
            <a:off x="8040180" y="4527550"/>
            <a:ext cx="4318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400" b="1">
                <a:latin typeface="Times New Roman" panose="02020603050405020304" pitchFamily="18" charset="0"/>
              </a:rPr>
              <a:t>-4</a:t>
            </a:r>
            <a:endParaRPr lang="en-US" altLang="zh-CN" sz="2400" b="1">
              <a:latin typeface="Times New Roman" panose="02020603050405020304" pitchFamily="18" charset="0"/>
              <a:cs typeface="Times New Roman" panose="02020603050405020304" pitchFamily="18" charset="0"/>
            </a:endParaRPr>
          </a:p>
        </p:txBody>
      </p:sp>
      <p:sp>
        <p:nvSpPr>
          <p:cNvPr id="49" name="Text Box 51">
            <a:extLst>
              <a:ext uri="{FF2B5EF4-FFF2-40B4-BE49-F238E27FC236}">
                <a16:creationId xmlns:a16="http://schemas.microsoft.com/office/drawing/2014/main" id="{E237936E-2625-4625-AE3F-D05D62890B26}"/>
              </a:ext>
            </a:extLst>
          </p:cNvPr>
          <p:cNvSpPr txBox="1">
            <a:spLocks noChangeArrowheads="1"/>
          </p:cNvSpPr>
          <p:nvPr/>
        </p:nvSpPr>
        <p:spPr bwMode="auto">
          <a:xfrm>
            <a:off x="7751255" y="4527550"/>
            <a:ext cx="4318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400" b="1">
                <a:latin typeface="Times New Roman" panose="02020603050405020304" pitchFamily="18" charset="0"/>
              </a:rPr>
              <a:t>-5</a:t>
            </a:r>
            <a:endParaRPr lang="en-US" altLang="zh-CN" sz="2400" b="1">
              <a:latin typeface="Times New Roman" panose="02020603050405020304" pitchFamily="18" charset="0"/>
              <a:cs typeface="Times New Roman" panose="02020603050405020304" pitchFamily="18" charset="0"/>
            </a:endParaRPr>
          </a:p>
        </p:txBody>
      </p:sp>
      <p:grpSp>
        <p:nvGrpSpPr>
          <p:cNvPr id="50" name="Group 67">
            <a:extLst>
              <a:ext uri="{FF2B5EF4-FFF2-40B4-BE49-F238E27FC236}">
                <a16:creationId xmlns:a16="http://schemas.microsoft.com/office/drawing/2014/main" id="{213BEB5B-EE67-45C7-8807-B79B60627311}"/>
              </a:ext>
            </a:extLst>
          </p:cNvPr>
          <p:cNvGrpSpPr/>
          <p:nvPr/>
        </p:nvGrpSpPr>
        <p:grpSpPr>
          <a:xfrm>
            <a:off x="9407017" y="3963988"/>
            <a:ext cx="1150938" cy="863600"/>
            <a:chOff x="2699" y="1797"/>
            <a:chExt cx="725" cy="544"/>
          </a:xfrm>
        </p:grpSpPr>
        <p:sp>
          <p:nvSpPr>
            <p:cNvPr id="51" name="Line 52">
              <a:extLst>
                <a:ext uri="{FF2B5EF4-FFF2-40B4-BE49-F238E27FC236}">
                  <a16:creationId xmlns:a16="http://schemas.microsoft.com/office/drawing/2014/main" id="{58BEACA8-0B4A-4C3E-969E-6454D8DF2CFE}"/>
                </a:ext>
              </a:extLst>
            </p:cNvPr>
            <p:cNvSpPr>
              <a:spLocks noChangeShapeType="1"/>
            </p:cNvSpPr>
            <p:nvPr/>
          </p:nvSpPr>
          <p:spPr bwMode="auto">
            <a:xfrm flipH="1">
              <a:off x="3243" y="1797"/>
              <a:ext cx="181" cy="544"/>
            </a:xfrm>
            <a:prstGeom prst="line">
              <a:avLst/>
            </a:prstGeom>
            <a:noFill/>
            <a:ln w="25400">
              <a:solidFill>
                <a:srgbClr val="FF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52" name="Line 53">
              <a:extLst>
                <a:ext uri="{FF2B5EF4-FFF2-40B4-BE49-F238E27FC236}">
                  <a16:creationId xmlns:a16="http://schemas.microsoft.com/office/drawing/2014/main" id="{C02F41A8-619C-4EDA-B8CB-0705B899397A}"/>
                </a:ext>
              </a:extLst>
            </p:cNvPr>
            <p:cNvSpPr>
              <a:spLocks noChangeShapeType="1"/>
            </p:cNvSpPr>
            <p:nvPr/>
          </p:nvSpPr>
          <p:spPr bwMode="auto">
            <a:xfrm flipH="1" flipV="1">
              <a:off x="2699" y="1978"/>
              <a:ext cx="544" cy="363"/>
            </a:xfrm>
            <a:prstGeom prst="line">
              <a:avLst/>
            </a:prstGeom>
            <a:noFill/>
            <a:ln w="25400">
              <a:solidFill>
                <a:srgbClr val="FF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53" name="Line 54">
              <a:extLst>
                <a:ext uri="{FF2B5EF4-FFF2-40B4-BE49-F238E27FC236}">
                  <a16:creationId xmlns:a16="http://schemas.microsoft.com/office/drawing/2014/main" id="{C0B37D26-FE2E-40A9-9B2E-C7766AF9D7DF}"/>
                </a:ext>
              </a:extLst>
            </p:cNvPr>
            <p:cNvSpPr>
              <a:spLocks noChangeShapeType="1"/>
            </p:cNvSpPr>
            <p:nvPr/>
          </p:nvSpPr>
          <p:spPr bwMode="auto">
            <a:xfrm flipH="1">
              <a:off x="2699" y="1797"/>
              <a:ext cx="725" cy="182"/>
            </a:xfrm>
            <a:prstGeom prst="line">
              <a:avLst/>
            </a:prstGeom>
            <a:noFill/>
            <a:ln w="25400">
              <a:solidFill>
                <a:srgbClr val="FF0000"/>
              </a:solidFill>
              <a:round/>
            </a:ln>
            <a:extLst>
              <a:ext uri="{909E8E84-426E-40DD-AFC4-6F175D3DCCD1}">
                <a14:hiddenFill xmlns:a14="http://schemas.microsoft.com/office/drawing/2010/main">
                  <a:noFill/>
                </a14:hiddenFill>
              </a:ext>
            </a:extLst>
          </p:spPr>
          <p:txBody>
            <a:bodyPr/>
            <a:lstStyle/>
            <a:p>
              <a:endParaRPr lang="zh-CN" altLang="en-US"/>
            </a:p>
          </p:txBody>
        </p:sp>
      </p:grpSp>
      <p:sp>
        <p:nvSpPr>
          <p:cNvPr id="54" name="Line 57">
            <a:extLst>
              <a:ext uri="{FF2B5EF4-FFF2-40B4-BE49-F238E27FC236}">
                <a16:creationId xmlns:a16="http://schemas.microsoft.com/office/drawing/2014/main" id="{BCA13294-9F67-4DB9-A7D1-FFC64EEED625}"/>
              </a:ext>
            </a:extLst>
          </p:cNvPr>
          <p:cNvSpPr>
            <a:spLocks noChangeShapeType="1"/>
          </p:cNvSpPr>
          <p:nvPr/>
        </p:nvSpPr>
        <p:spPr bwMode="auto">
          <a:xfrm>
            <a:off x="7463917" y="4240213"/>
            <a:ext cx="3887788" cy="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55" name="Line 77">
            <a:extLst>
              <a:ext uri="{FF2B5EF4-FFF2-40B4-BE49-F238E27FC236}">
                <a16:creationId xmlns:a16="http://schemas.microsoft.com/office/drawing/2014/main" id="{BEB253D2-73CA-4833-8D50-BCF1157D88C4}"/>
              </a:ext>
            </a:extLst>
          </p:cNvPr>
          <p:cNvSpPr>
            <a:spLocks noChangeShapeType="1"/>
          </p:cNvSpPr>
          <p:nvPr/>
        </p:nvSpPr>
        <p:spPr bwMode="auto">
          <a:xfrm>
            <a:off x="7463917" y="4240213"/>
            <a:ext cx="3887788" cy="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txBody>
          <a:bodyPr/>
          <a:lstStyle/>
          <a:p>
            <a:endParaRPr lang="zh-CN" altLang="en-US"/>
          </a:p>
        </p:txBody>
      </p:sp>
      <p:grpSp>
        <p:nvGrpSpPr>
          <p:cNvPr id="56" name="Group 78">
            <a:extLst>
              <a:ext uri="{FF2B5EF4-FFF2-40B4-BE49-F238E27FC236}">
                <a16:creationId xmlns:a16="http://schemas.microsoft.com/office/drawing/2014/main" id="{3A2EFE74-77A0-453D-AEF0-EC84A5E1A362}"/>
              </a:ext>
            </a:extLst>
          </p:cNvPr>
          <p:cNvGrpSpPr/>
          <p:nvPr/>
        </p:nvGrpSpPr>
        <p:grpSpPr>
          <a:xfrm>
            <a:off x="9407018" y="3722689"/>
            <a:ext cx="1509713" cy="1381125"/>
            <a:chOff x="2698" y="1653"/>
            <a:chExt cx="951" cy="870"/>
          </a:xfrm>
        </p:grpSpPr>
        <p:sp>
          <p:nvSpPr>
            <p:cNvPr id="57" name="Text Box 79">
              <a:extLst>
                <a:ext uri="{FF2B5EF4-FFF2-40B4-BE49-F238E27FC236}">
                  <a16:creationId xmlns:a16="http://schemas.microsoft.com/office/drawing/2014/main" id="{77175742-918A-47B0-BF07-7FA3CFAE05F3}"/>
                </a:ext>
              </a:extLst>
            </p:cNvPr>
            <p:cNvSpPr txBox="1">
              <a:spLocks noChangeArrowheads="1"/>
            </p:cNvSpPr>
            <p:nvPr/>
          </p:nvSpPr>
          <p:spPr bwMode="auto">
            <a:xfrm>
              <a:off x="2698" y="1706"/>
              <a:ext cx="27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400" i="1">
                  <a:solidFill>
                    <a:srgbClr val="FF0000"/>
                  </a:solidFill>
                  <a:latin typeface="Times New Roman" panose="02020603050405020304" pitchFamily="18" charset="0"/>
                </a:rPr>
                <a:t>A</a:t>
              </a:r>
              <a:endParaRPr lang="en-US" altLang="zh-CN" sz="2400" i="1">
                <a:solidFill>
                  <a:srgbClr val="FF0000"/>
                </a:solidFill>
                <a:latin typeface="Times New Roman" pitchFamily="18" charset="0"/>
                <a:cs typeface="Times New Roman" panose="02020603050405020304" pitchFamily="18" charset="0"/>
              </a:endParaRPr>
            </a:p>
          </p:txBody>
        </p:sp>
        <p:sp>
          <p:nvSpPr>
            <p:cNvPr id="58" name="Text Box 80">
              <a:extLst>
                <a:ext uri="{FF2B5EF4-FFF2-40B4-BE49-F238E27FC236}">
                  <a16:creationId xmlns:a16="http://schemas.microsoft.com/office/drawing/2014/main" id="{98C9354A-2082-4E9D-BC86-84FA4F6B769E}"/>
                </a:ext>
              </a:extLst>
            </p:cNvPr>
            <p:cNvSpPr txBox="1">
              <a:spLocks noChangeArrowheads="1"/>
            </p:cNvSpPr>
            <p:nvPr/>
          </p:nvSpPr>
          <p:spPr bwMode="auto">
            <a:xfrm>
              <a:off x="3377" y="1653"/>
              <a:ext cx="27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400" i="1">
                  <a:solidFill>
                    <a:srgbClr val="FF0000"/>
                  </a:solidFill>
                  <a:latin typeface="Times New Roman" panose="02020603050405020304" pitchFamily="18" charset="0"/>
                </a:rPr>
                <a:t>B</a:t>
              </a:r>
              <a:endParaRPr lang="en-US" altLang="zh-CN" sz="2400" i="1">
                <a:solidFill>
                  <a:srgbClr val="FF0000"/>
                </a:solidFill>
                <a:latin typeface="Times New Roman" panose="02020603050405020304" pitchFamily="18" charset="0"/>
                <a:cs typeface="Times New Roman" panose="02020603050405020304" pitchFamily="18" charset="0"/>
              </a:endParaRPr>
            </a:p>
          </p:txBody>
        </p:sp>
        <p:sp>
          <p:nvSpPr>
            <p:cNvPr id="59" name="Text Box 81">
              <a:extLst>
                <a:ext uri="{FF2B5EF4-FFF2-40B4-BE49-F238E27FC236}">
                  <a16:creationId xmlns:a16="http://schemas.microsoft.com/office/drawing/2014/main" id="{49E36C4C-792D-4813-B9EB-DDBD3B497601}"/>
                </a:ext>
              </a:extLst>
            </p:cNvPr>
            <p:cNvSpPr txBox="1">
              <a:spLocks noChangeArrowheads="1"/>
            </p:cNvSpPr>
            <p:nvPr/>
          </p:nvSpPr>
          <p:spPr bwMode="auto">
            <a:xfrm>
              <a:off x="3243" y="2235"/>
              <a:ext cx="27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400" b="1" i="1">
                  <a:solidFill>
                    <a:srgbClr val="FF0000"/>
                  </a:solidFill>
                  <a:latin typeface="Times New Roman" panose="02020603050405020304" pitchFamily="18" charset="0"/>
                </a:rPr>
                <a:t>C</a:t>
              </a:r>
              <a:endParaRPr lang="en-US" altLang="zh-CN" sz="2400" b="1" i="1">
                <a:solidFill>
                  <a:srgbClr val="FF0000"/>
                </a:solidFill>
                <a:latin typeface="Times New Roman" pitchFamily="18" charset="0"/>
                <a:cs typeface="Times New Roman" panose="02020603050405020304" pitchFamily="18" charset="0"/>
              </a:endParaRPr>
            </a:p>
          </p:txBody>
        </p:sp>
      </p:grpSp>
      <p:grpSp>
        <p:nvGrpSpPr>
          <p:cNvPr id="60" name="Group 103">
            <a:extLst>
              <a:ext uri="{FF2B5EF4-FFF2-40B4-BE49-F238E27FC236}">
                <a16:creationId xmlns:a16="http://schemas.microsoft.com/office/drawing/2014/main" id="{EFB89D9D-D171-41ED-8DAB-7957AB2EE479}"/>
              </a:ext>
            </a:extLst>
          </p:cNvPr>
          <p:cNvGrpSpPr/>
          <p:nvPr/>
        </p:nvGrpSpPr>
        <p:grpSpPr>
          <a:xfrm>
            <a:off x="9408606" y="3951288"/>
            <a:ext cx="1150937" cy="863600"/>
            <a:chOff x="2699" y="1797"/>
            <a:chExt cx="725" cy="544"/>
          </a:xfrm>
        </p:grpSpPr>
        <p:sp>
          <p:nvSpPr>
            <p:cNvPr id="61" name="Line 99">
              <a:extLst>
                <a:ext uri="{FF2B5EF4-FFF2-40B4-BE49-F238E27FC236}">
                  <a16:creationId xmlns:a16="http://schemas.microsoft.com/office/drawing/2014/main" id="{07387A4F-4D99-401C-886B-97083FF7793B}"/>
                </a:ext>
              </a:extLst>
            </p:cNvPr>
            <p:cNvSpPr>
              <a:spLocks noChangeShapeType="1"/>
            </p:cNvSpPr>
            <p:nvPr/>
          </p:nvSpPr>
          <p:spPr bwMode="auto">
            <a:xfrm>
              <a:off x="2699" y="1797"/>
              <a:ext cx="725" cy="0"/>
            </a:xfrm>
            <a:prstGeom prst="line">
              <a:avLst/>
            </a:prstGeom>
            <a:noFill/>
            <a:ln w="25400">
              <a:solidFill>
                <a:srgbClr val="FF00FF"/>
              </a:solidFill>
              <a:prstDash val="sysDash"/>
              <a:round/>
            </a:ln>
            <a:extLst>
              <a:ext uri="{909E8E84-426E-40DD-AFC4-6F175D3DCCD1}">
                <a14:hiddenFill xmlns:a14="http://schemas.microsoft.com/office/drawing/2010/main">
                  <a:noFill/>
                </a14:hiddenFill>
              </a:ext>
            </a:extLst>
          </p:spPr>
          <p:txBody>
            <a:bodyPr/>
            <a:lstStyle/>
            <a:p>
              <a:endParaRPr lang="zh-CN" altLang="en-US"/>
            </a:p>
          </p:txBody>
        </p:sp>
        <p:sp>
          <p:nvSpPr>
            <p:cNvPr id="62" name="Line 100">
              <a:extLst>
                <a:ext uri="{FF2B5EF4-FFF2-40B4-BE49-F238E27FC236}">
                  <a16:creationId xmlns:a16="http://schemas.microsoft.com/office/drawing/2014/main" id="{74026822-6E8D-4631-B712-40F4E53DC51F}"/>
                </a:ext>
              </a:extLst>
            </p:cNvPr>
            <p:cNvSpPr>
              <a:spLocks noChangeShapeType="1"/>
            </p:cNvSpPr>
            <p:nvPr/>
          </p:nvSpPr>
          <p:spPr bwMode="auto">
            <a:xfrm>
              <a:off x="2699" y="2341"/>
              <a:ext cx="725" cy="0"/>
            </a:xfrm>
            <a:prstGeom prst="line">
              <a:avLst/>
            </a:prstGeom>
            <a:noFill/>
            <a:ln w="25400">
              <a:solidFill>
                <a:srgbClr val="FF00FF"/>
              </a:solidFill>
              <a:prstDash val="sysDash"/>
              <a:round/>
            </a:ln>
            <a:extLst>
              <a:ext uri="{909E8E84-426E-40DD-AFC4-6F175D3DCCD1}">
                <a14:hiddenFill xmlns:a14="http://schemas.microsoft.com/office/drawing/2010/main">
                  <a:noFill/>
                </a14:hiddenFill>
              </a:ext>
            </a:extLst>
          </p:spPr>
          <p:txBody>
            <a:bodyPr/>
            <a:lstStyle/>
            <a:p>
              <a:endParaRPr lang="zh-CN" altLang="en-US"/>
            </a:p>
          </p:txBody>
        </p:sp>
        <p:sp>
          <p:nvSpPr>
            <p:cNvPr id="63" name="Line 101">
              <a:extLst>
                <a:ext uri="{FF2B5EF4-FFF2-40B4-BE49-F238E27FC236}">
                  <a16:creationId xmlns:a16="http://schemas.microsoft.com/office/drawing/2014/main" id="{457F2ACA-9913-4ABA-947D-1C2DADE60FC3}"/>
                </a:ext>
              </a:extLst>
            </p:cNvPr>
            <p:cNvSpPr>
              <a:spLocks noChangeShapeType="1"/>
            </p:cNvSpPr>
            <p:nvPr/>
          </p:nvSpPr>
          <p:spPr bwMode="auto">
            <a:xfrm flipH="1">
              <a:off x="3424" y="1797"/>
              <a:ext cx="0" cy="544"/>
            </a:xfrm>
            <a:prstGeom prst="line">
              <a:avLst/>
            </a:prstGeom>
            <a:noFill/>
            <a:ln w="25400">
              <a:solidFill>
                <a:srgbClr val="FF00FF"/>
              </a:solidFill>
              <a:prstDash val="sysDash"/>
              <a:round/>
            </a:ln>
            <a:extLst>
              <a:ext uri="{909E8E84-426E-40DD-AFC4-6F175D3DCCD1}">
                <a14:hiddenFill xmlns:a14="http://schemas.microsoft.com/office/drawing/2010/main">
                  <a:noFill/>
                </a14:hiddenFill>
              </a:ext>
            </a:extLst>
          </p:spPr>
          <p:txBody>
            <a:bodyPr/>
            <a:lstStyle/>
            <a:p>
              <a:endParaRPr lang="zh-CN" altLang="en-US"/>
            </a:p>
          </p:txBody>
        </p:sp>
        <p:sp>
          <p:nvSpPr>
            <p:cNvPr id="64" name="Line 102">
              <a:extLst>
                <a:ext uri="{FF2B5EF4-FFF2-40B4-BE49-F238E27FC236}">
                  <a16:creationId xmlns:a16="http://schemas.microsoft.com/office/drawing/2014/main" id="{CE4F5616-8E4B-4F83-99D8-CD039F7E0089}"/>
                </a:ext>
              </a:extLst>
            </p:cNvPr>
            <p:cNvSpPr>
              <a:spLocks noChangeShapeType="1"/>
            </p:cNvSpPr>
            <p:nvPr/>
          </p:nvSpPr>
          <p:spPr bwMode="auto">
            <a:xfrm flipH="1">
              <a:off x="2699" y="1797"/>
              <a:ext cx="0" cy="544"/>
            </a:xfrm>
            <a:prstGeom prst="line">
              <a:avLst/>
            </a:prstGeom>
            <a:noFill/>
            <a:ln w="25400">
              <a:solidFill>
                <a:srgbClr val="FF00FF"/>
              </a:solidFill>
              <a:prstDash val="sysDash"/>
              <a:round/>
            </a:ln>
            <a:extLst>
              <a:ext uri="{909E8E84-426E-40DD-AFC4-6F175D3DCCD1}">
                <a14:hiddenFill xmlns:a14="http://schemas.microsoft.com/office/drawing/2010/main">
                  <a:noFill/>
                </a14:hiddenFill>
              </a:ext>
            </a:extLst>
          </p:spPr>
          <p:txBody>
            <a:bodyPr/>
            <a:lstStyle/>
            <a:p>
              <a:endParaRPr lang="zh-CN" altLang="en-US"/>
            </a:p>
          </p:txBody>
        </p:sp>
      </p:grpSp>
      <p:sp>
        <p:nvSpPr>
          <p:cNvPr id="65" name="Text Box 104">
            <a:extLst>
              <a:ext uri="{FF2B5EF4-FFF2-40B4-BE49-F238E27FC236}">
                <a16:creationId xmlns:a16="http://schemas.microsoft.com/office/drawing/2014/main" id="{FEF9D6E8-EF0D-427C-B438-11642874EE61}"/>
              </a:ext>
            </a:extLst>
          </p:cNvPr>
          <p:cNvSpPr txBox="1">
            <a:spLocks noChangeArrowheads="1"/>
          </p:cNvSpPr>
          <p:nvPr/>
        </p:nvSpPr>
        <p:spPr bwMode="auto">
          <a:xfrm>
            <a:off x="2624584" y="2114624"/>
            <a:ext cx="100806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800" i="1">
                <a:solidFill>
                  <a:srgbClr val="FF0000"/>
                </a:solidFill>
                <a:latin typeface="Times New Roman" panose="02020603050405020304" pitchFamily="18" charset="0"/>
              </a:rPr>
              <a:t>A</a:t>
            </a:r>
            <a:r>
              <a:rPr lang="en-US" altLang="zh-CN" sz="2800">
                <a:solidFill>
                  <a:srgbClr val="FF0000"/>
                </a:solidFill>
                <a:latin typeface="Times New Roman" panose="02020603050405020304" pitchFamily="18" charset="0"/>
              </a:rPr>
              <a:t>(0,2)</a:t>
            </a:r>
            <a:endParaRPr lang="en-US" altLang="zh-CN" sz="2800">
              <a:solidFill>
                <a:srgbClr val="FF0000"/>
              </a:solidFill>
              <a:latin typeface="Times New Roman" panose="02020603050405020304" pitchFamily="18" charset="0"/>
              <a:cs typeface="Times New Roman" panose="02020603050405020304" pitchFamily="18" charset="0"/>
            </a:endParaRPr>
          </a:p>
        </p:txBody>
      </p:sp>
      <p:sp>
        <p:nvSpPr>
          <p:cNvPr id="66" name="Text Box 105">
            <a:extLst>
              <a:ext uri="{FF2B5EF4-FFF2-40B4-BE49-F238E27FC236}">
                <a16:creationId xmlns:a16="http://schemas.microsoft.com/office/drawing/2014/main" id="{1BF3A2B4-842A-4AFF-BC72-32F6DF4C5FF6}"/>
              </a:ext>
            </a:extLst>
          </p:cNvPr>
          <p:cNvSpPr txBox="1">
            <a:spLocks noChangeArrowheads="1"/>
          </p:cNvSpPr>
          <p:nvPr/>
        </p:nvSpPr>
        <p:spPr bwMode="auto">
          <a:xfrm>
            <a:off x="3767583" y="2114624"/>
            <a:ext cx="20891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800" i="1">
                <a:solidFill>
                  <a:srgbClr val="FF0000"/>
                </a:solidFill>
                <a:latin typeface="Times New Roman" panose="02020603050405020304" pitchFamily="18" charset="0"/>
              </a:rPr>
              <a:t>B</a:t>
            </a:r>
            <a:r>
              <a:rPr lang="en-US" altLang="zh-CN" sz="2800">
                <a:solidFill>
                  <a:srgbClr val="FF0000"/>
                </a:solidFill>
                <a:latin typeface="Times New Roman" panose="02020603050405020304" pitchFamily="18" charset="0"/>
              </a:rPr>
              <a:t>(4,3)</a:t>
            </a:r>
            <a:endParaRPr lang="en-US" altLang="zh-CN" sz="2800">
              <a:solidFill>
                <a:srgbClr val="FF0000"/>
              </a:solidFill>
              <a:latin typeface="Times New Roman" panose="02020603050405020304" pitchFamily="18" charset="0"/>
              <a:cs typeface="Times New Roman" panose="02020603050405020304" pitchFamily="18" charset="0"/>
            </a:endParaRPr>
          </a:p>
        </p:txBody>
      </p:sp>
      <p:sp>
        <p:nvSpPr>
          <p:cNvPr id="67" name="Text Box 106">
            <a:extLst>
              <a:ext uri="{FF2B5EF4-FFF2-40B4-BE49-F238E27FC236}">
                <a16:creationId xmlns:a16="http://schemas.microsoft.com/office/drawing/2014/main" id="{2750C9E6-86D4-44B1-8BEC-5F68DBCC6E53}"/>
              </a:ext>
            </a:extLst>
          </p:cNvPr>
          <p:cNvSpPr txBox="1">
            <a:spLocks noChangeArrowheads="1"/>
          </p:cNvSpPr>
          <p:nvPr/>
        </p:nvSpPr>
        <p:spPr bwMode="auto">
          <a:xfrm>
            <a:off x="4805809" y="2114624"/>
            <a:ext cx="11461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800" i="1">
                <a:solidFill>
                  <a:srgbClr val="FF0000"/>
                </a:solidFill>
                <a:latin typeface="Times New Roman" panose="02020603050405020304" pitchFamily="18" charset="0"/>
              </a:rPr>
              <a:t>C</a:t>
            </a:r>
            <a:r>
              <a:rPr lang="en-US" altLang="zh-CN" sz="2800">
                <a:solidFill>
                  <a:srgbClr val="FF0000"/>
                </a:solidFill>
                <a:latin typeface="Times New Roman" panose="02020603050405020304" pitchFamily="18" charset="0"/>
              </a:rPr>
              <a:t>(3,0)</a:t>
            </a:r>
            <a:endParaRPr lang="en-US" altLang="zh-CN" sz="2800">
              <a:solidFill>
                <a:srgbClr val="FF0000"/>
              </a:solidFill>
              <a:latin typeface="Times New Roman" panose="02020603050405020304" pitchFamily="18" charset="0"/>
              <a:cs typeface="Times New Roman" panose="02020603050405020304" pitchFamily="18" charset="0"/>
            </a:endParaRPr>
          </a:p>
        </p:txBody>
      </p:sp>
      <mc:AlternateContent>
        <mc:Choice Requires="a14">
          <p:sp>
            <p:nvSpPr>
              <p:cNvPr id="80" name="Text Box 104">
                <a:extLst>
                  <a:ext uri="{FF2B5EF4-FFF2-40B4-BE49-F238E27FC236}">
                    <a16:creationId xmlns:a16="http://schemas.microsoft.com/office/drawing/2014/main" id="{8FF40E54-1E1D-4D3F-81FC-8265F014AEFD}"/>
                  </a:ext>
                </a:extLst>
              </p:cNvPr>
              <p:cNvSpPr txBox="1">
                <a:spLocks noChangeArrowheads="1"/>
              </p:cNvSpPr>
              <p:nvPr/>
            </p:nvSpPr>
            <p:spPr bwMode="auto">
              <a:xfrm>
                <a:off x="1094076" y="3271777"/>
                <a:ext cx="4857908" cy="1187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60000"/>
                  </a:lnSpc>
                  <a:spcBef>
                    <a:spcPct val="50000"/>
                  </a:spcBef>
                </a:pPr>
                <a:r>
                  <a:rPr lang="en-US" altLang="zh-CN" sz="2800">
                    <a:solidFill>
                      <a:srgbClr val="FF0000"/>
                    </a:solidFill>
                    <a:latin typeface="Times New Roman" panose="02020603050405020304" pitchFamily="18" charset="0"/>
                  </a:rPr>
                  <a:t>S=3</a:t>
                </a:r>
                <a:r>
                  <a:rPr lang="zh-CN" altLang="en-US" sz="2800">
                    <a:solidFill>
                      <a:srgbClr val="FF0000"/>
                    </a:solidFill>
                    <a:latin typeface="Times New Roman" panose="02020603050405020304" pitchFamily="18" charset="0"/>
                  </a:rPr>
                  <a:t>×</a:t>
                </a:r>
                <a:r>
                  <a:rPr lang="en-US" altLang="zh-CN" sz="2800">
                    <a:solidFill>
                      <a:srgbClr val="FF0000"/>
                    </a:solidFill>
                    <a:latin typeface="Times New Roman" panose="02020603050405020304" pitchFamily="18" charset="0"/>
                  </a:rPr>
                  <a:t>4-</a:t>
                </a:r>
                <a14:m>
                  <m:oMathPara>
                    <m:oMathParaPr>
                      <m:jc/>
                    </m:oMathParaPr>
                    <m:oMath>
                      <m:f>
                        <m:fPr>
                          <m:type m:val="bar"/>
                          <m:ctrlPr>
                            <a:rPr lang="en-US" altLang="zh-CN" sz="2800" i="1" smtClean="0">
                              <a:solidFill>
                                <a:srgbClr val="FF0000"/>
                              </a:solidFill>
                              <a:latin typeface="Cambria Math" panose="02040503050406030204" pitchFamily="18" charset="0"/>
                            </a:rPr>
                          </m:ctrlPr>
                        </m:fPr>
                        <m:num>
                          <m:r>
                            <a:rPr lang="en-US" altLang="zh-CN" sz="2800" b="0" i="1" smtClean="0">
                              <a:solidFill>
                                <a:srgbClr val="FF0000"/>
                              </a:solidFill>
                              <a:latin typeface="Cambria Math" panose="02040503050406030204" pitchFamily="18" charset="0"/>
                            </a:rPr>
                            <m:t>1</m:t>
                          </m:r>
                        </m:num>
                        <m:den>
                          <m:r>
                            <a:rPr lang="en-US" altLang="zh-CN" sz="2800" b="0" i="1" smtClean="0">
                              <a:solidFill>
                                <a:srgbClr val="FF0000"/>
                              </a:solidFill>
                              <a:latin typeface="Cambria Math" panose="02040503050406030204" pitchFamily="18" charset="0"/>
                            </a:rPr>
                            <m:t>2</m:t>
                          </m:r>
                        </m:den>
                      </m:f>
                    </m:oMath>
                  </m:oMathPara>
                </a14:m>
                <a:r>
                  <a:rPr lang="zh-CN" altLang="en-US" sz="2800">
                    <a:solidFill>
                      <a:srgbClr val="FF0000"/>
                    </a:solidFill>
                    <a:latin typeface="Times New Roman" panose="02020603050405020304" pitchFamily="18" charset="0"/>
                  </a:rPr>
                  <a:t>×</a:t>
                </a:r>
                <a:r>
                  <a:rPr lang="en-US" altLang="zh-CN" sz="2800">
                    <a:solidFill>
                      <a:srgbClr val="FF0000"/>
                    </a:solidFill>
                    <a:latin typeface="Times New Roman" panose="02020603050405020304" pitchFamily="18" charset="0"/>
                  </a:rPr>
                  <a:t>2</a:t>
                </a:r>
                <a:r>
                  <a:rPr lang="zh-CN" altLang="en-US" sz="2800">
                    <a:solidFill>
                      <a:srgbClr val="FF0000"/>
                    </a:solidFill>
                    <a:latin typeface="Times New Roman" panose="02020603050405020304" pitchFamily="18" charset="0"/>
                  </a:rPr>
                  <a:t>×</a:t>
                </a:r>
                <a:r>
                  <a:rPr lang="en-US" altLang="zh-CN" sz="2800">
                    <a:solidFill>
                      <a:srgbClr val="FF0000"/>
                    </a:solidFill>
                    <a:latin typeface="Times New Roman" panose="02020603050405020304" pitchFamily="18" charset="0"/>
                  </a:rPr>
                  <a:t>3-</a:t>
                </a:r>
                <a:r>
                  <a:rPr lang="en-US" altLang="zh-CN" sz="2800">
                    <a:solidFill>
                      <a:srgbClr val="FF0000"/>
                    </a:solidFill>
                  </a:rPr>
                  <a:t> </a:t>
                </a:r>
                <a14:m>
                  <m:oMathPara>
                    <m:oMathParaPr>
                      <m:jc/>
                    </m:oMathParaPr>
                    <m:oMath>
                      <m:f>
                        <m:fPr>
                          <m:type m:val="bar"/>
                          <m:ctrlPr>
                            <a:rPr lang="en-US" altLang="zh-CN" sz="2800" i="1" smtClean="0">
                              <a:solidFill>
                                <a:srgbClr val="FF0000"/>
                              </a:solidFill>
                              <a:latin typeface="Cambria Math" panose="02040503050406030204" pitchFamily="18" charset="0"/>
                            </a:rPr>
                          </m:ctrlPr>
                        </m:fPr>
                        <m:num>
                          <m:r>
                            <a:rPr lang="en-US" altLang="zh-CN" sz="2800" b="0" i="1" smtClean="0">
                              <a:solidFill>
                                <a:srgbClr val="FF0000"/>
                              </a:solidFill>
                              <a:latin typeface="Cambria Math" panose="02040503050406030204" pitchFamily="18" charset="0"/>
                            </a:rPr>
                            <m:t>1</m:t>
                          </m:r>
                        </m:num>
                        <m:den>
                          <m:r>
                            <a:rPr lang="en-US" altLang="zh-CN" sz="2800" b="0" i="1" smtClean="0">
                              <a:solidFill>
                                <a:srgbClr val="FF0000"/>
                              </a:solidFill>
                              <a:latin typeface="Cambria Math" panose="02040503050406030204" pitchFamily="18" charset="0"/>
                            </a:rPr>
                            <m:t>2</m:t>
                          </m:r>
                        </m:den>
                      </m:f>
                      <m:r>
                        <a:rPr lang="en-US" altLang="zh-CN" sz="2800" b="0" i="1" smtClean="0">
                          <a:solidFill>
                            <a:srgbClr val="FF0000"/>
                          </a:solidFill>
                          <a:latin typeface="Cambria Math" panose="02040503050406030204" pitchFamily="18" charset="0"/>
                        </a:rPr>
                        <m:t> </m:t>
                      </m:r>
                    </m:oMath>
                  </m:oMathPara>
                </a14:m>
                <a:r>
                  <a:rPr lang="zh-CN" altLang="en-US" sz="2800">
                    <a:solidFill>
                      <a:srgbClr val="FF0000"/>
                    </a:solidFill>
                    <a:latin typeface="Times New Roman" panose="02020603050405020304" pitchFamily="18" charset="0"/>
                  </a:rPr>
                  <a:t>×</a:t>
                </a:r>
                <a:r>
                  <a:rPr lang="en-US" altLang="zh-CN" sz="2800">
                    <a:solidFill>
                      <a:srgbClr val="FF0000"/>
                    </a:solidFill>
                    <a:latin typeface="Times New Roman" panose="02020603050405020304" pitchFamily="18" charset="0"/>
                  </a:rPr>
                  <a:t>1</a:t>
                </a:r>
                <a:r>
                  <a:rPr lang="zh-CN" altLang="en-US" sz="2800">
                    <a:solidFill>
                      <a:srgbClr val="FF0000"/>
                    </a:solidFill>
                    <a:latin typeface="Times New Roman" panose="02020603050405020304" pitchFamily="18" charset="0"/>
                  </a:rPr>
                  <a:t>×</a:t>
                </a:r>
                <a:r>
                  <a:rPr lang="en-US" altLang="zh-CN" sz="2800">
                    <a:solidFill>
                      <a:srgbClr val="FF0000"/>
                    </a:solidFill>
                    <a:latin typeface="Times New Roman" panose="02020603050405020304" pitchFamily="18" charset="0"/>
                  </a:rPr>
                  <a:t>4</a:t>
                </a:r>
              </a:p>
              <a:p>
                <a:pPr>
                  <a:lnSpc>
                    <a:spcPct val="60000"/>
                  </a:lnSpc>
                  <a:spcBef>
                    <a:spcPct val="50000"/>
                  </a:spcBef>
                </a:pPr>
                <a:r>
                  <a:rPr lang="en-US" altLang="zh-CN" sz="2800">
                    <a:solidFill>
                      <a:srgbClr val="FF0000"/>
                    </a:solidFill>
                    <a:latin typeface="Times New Roman" panose="02020603050405020304" pitchFamily="18" charset="0"/>
                  </a:rPr>
                  <a:t>    -</a:t>
                </a:r>
                <a:r>
                  <a:rPr lang="en-US" altLang="zh-CN" sz="2800">
                    <a:solidFill>
                      <a:srgbClr val="FF0000"/>
                    </a:solidFill>
                  </a:rPr>
                  <a:t> </a:t>
                </a:r>
                <a14:m>
                  <m:oMathPara>
                    <m:oMathParaPr>
                      <m:jc/>
                    </m:oMathParaPr>
                    <m:oMath>
                      <m:f>
                        <m:fPr>
                          <m:type m:val="bar"/>
                          <m:ctrlPr>
                            <a:rPr lang="en-US" altLang="zh-CN" sz="2800" i="1" smtClean="0">
                              <a:solidFill>
                                <a:srgbClr val="FF0000"/>
                              </a:solidFill>
                              <a:latin typeface="Cambria Math" panose="02040503050406030204" pitchFamily="18" charset="0"/>
                            </a:rPr>
                          </m:ctrlPr>
                        </m:fPr>
                        <m:num>
                          <m:r>
                            <a:rPr lang="en-US" altLang="zh-CN" sz="2800" b="0" i="1" smtClean="0">
                              <a:solidFill>
                                <a:srgbClr val="FF0000"/>
                              </a:solidFill>
                              <a:latin typeface="Cambria Math" panose="02040503050406030204" pitchFamily="18" charset="0"/>
                            </a:rPr>
                            <m:t>1</m:t>
                          </m:r>
                        </m:num>
                        <m:den>
                          <m:r>
                            <a:rPr lang="en-US" altLang="zh-CN" sz="2800" b="0" i="1" smtClean="0">
                              <a:solidFill>
                                <a:srgbClr val="FF0000"/>
                              </a:solidFill>
                              <a:latin typeface="Cambria Math" panose="02040503050406030204" pitchFamily="18" charset="0"/>
                            </a:rPr>
                            <m:t>2</m:t>
                          </m:r>
                        </m:den>
                      </m:f>
                      <m:r>
                        <a:rPr lang="en-US" altLang="zh-CN" sz="2800" b="0" i="1" smtClean="0">
                          <a:solidFill>
                            <a:srgbClr val="FF0000"/>
                          </a:solidFill>
                          <a:latin typeface="Cambria Math" panose="02040503050406030204" pitchFamily="18" charset="0"/>
                        </a:rPr>
                        <m:t> </m:t>
                      </m:r>
                    </m:oMath>
                  </m:oMathPara>
                </a14:m>
                <a:r>
                  <a:rPr lang="zh-CN" altLang="en-US" sz="2800">
                    <a:solidFill>
                      <a:srgbClr val="FF0000"/>
                    </a:solidFill>
                    <a:latin typeface="Times New Roman" panose="02020603050405020304" pitchFamily="18" charset="0"/>
                  </a:rPr>
                  <a:t>×</a:t>
                </a:r>
                <a:r>
                  <a:rPr lang="en-US" altLang="zh-CN" sz="2800">
                    <a:solidFill>
                      <a:srgbClr val="FF0000"/>
                    </a:solidFill>
                    <a:latin typeface="Times New Roman" panose="02020603050405020304" pitchFamily="18" charset="0"/>
                  </a:rPr>
                  <a:t>1</a:t>
                </a:r>
                <a:r>
                  <a:rPr lang="zh-CN" altLang="en-US" sz="2800">
                    <a:solidFill>
                      <a:srgbClr val="FF0000"/>
                    </a:solidFill>
                    <a:latin typeface="Times New Roman" panose="02020603050405020304" pitchFamily="18" charset="0"/>
                  </a:rPr>
                  <a:t>×</a:t>
                </a:r>
                <a:r>
                  <a:rPr lang="en-US" altLang="zh-CN" sz="2800">
                    <a:solidFill>
                      <a:srgbClr val="FF0000"/>
                    </a:solidFill>
                    <a:latin typeface="Times New Roman" panose="02020603050405020304" pitchFamily="18" charset="0"/>
                  </a:rPr>
                  <a:t>3=5.5</a:t>
                </a:r>
                <a:endParaRPr lang="zh-CN" altLang="en-US" sz="2800">
                  <a:solidFill>
                    <a:srgbClr val="FF0000"/>
                  </a:solidFill>
                  <a:latin typeface="Times New Roman" pitchFamily="18" charset="0"/>
                  <a:cs typeface="Times New Roman" panose="02020603050405020304" pitchFamily="18" charset="0"/>
                </a:endParaRPr>
              </a:p>
            </p:txBody>
          </p:sp>
        </mc:Choice>
        <mc:Fallback>
          <p:sp>
            <p:nvSpPr>
              <p:cNvPr id="68" name="Text Box 104">
                <a:extLst>
                  <a:ext uri="{FF2B5EF4-FFF2-40B4-BE49-F238E27FC236}">
                    <a16:creationId xmlns:a16="http://schemas.microsoft.com/office/drawing/2014/main" id="{8FF40E54-1E1D-4D3F-81FC-8265F014AEFD}"/>
                  </a:ext>
                </a:extLst>
              </p:cNvPr>
              <p:cNvSpPr txBox="1">
                <a:spLocks noRot="1" noChangeAspect="1" noMove="1" noResize="1" noEditPoints="1" noAdjustHandles="1" noChangeArrowheads="1" noChangeShapeType="1" noTextEdit="1"/>
              </p:cNvSpPr>
              <p:nvPr/>
            </p:nvSpPr>
            <p:spPr bwMode="auto">
              <a:xfrm>
                <a:off x="1094076" y="3271777"/>
                <a:ext cx="4857908" cy="1187376"/>
              </a:xfrm>
              <a:prstGeom prst="rect">
                <a:avLst/>
              </a:prstGeom>
              <a:blipFill>
                <a:blip r:embed="rId2"/>
                <a:stretch>
                  <a:fillRect l="-2509" t="-15979" r="0" b="-618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69" name="文本框 1">
            <a:extLst>
              <a:ext uri="{FF2B5EF4-FFF2-40B4-BE49-F238E27FC236}">
                <a16:creationId xmlns:a16="http://schemas.microsoft.com/office/drawing/2014/main" id="{C5CDC163-C8C9-4BD6-BA8A-D12B69E2F112}"/>
              </a:ext>
            </a:extLst>
          </p:cNvPr>
          <p:cNvSpPr txBox="1">
            <a:spLocks noChangeArrowheads="1"/>
          </p:cNvSpPr>
          <p:nvPr/>
        </p:nvSpPr>
        <p:spPr bwMode="auto">
          <a:xfrm>
            <a:off x="264652" y="1021358"/>
            <a:ext cx="747191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a:solidFill>
                  <a:srgbClr val="FF0000"/>
                </a:solidFill>
                <a:latin typeface="微软雅黑" panose="020b0503020204020204" pitchFamily="34" charset="-122"/>
                <a:ea typeface="微软雅黑" panose="020b0503020204020204" pitchFamily="34" charset="-122"/>
              </a:rPr>
              <a:t>专题四 平移作图及求坐标系中的几何图形面积</a:t>
            </a:r>
          </a:p>
        </p:txBody>
      </p:sp>
      <p:grpSp>
        <p:nvGrpSpPr>
          <p:cNvPr id="70" name="Group 67">
            <a:extLst>
              <a:ext uri="{FF2B5EF4-FFF2-40B4-BE49-F238E27FC236}">
                <a16:creationId xmlns:a16="http://schemas.microsoft.com/office/drawing/2014/main" id="{02F6B279-EE96-4CB7-B15F-976A2674C9DC}"/>
              </a:ext>
            </a:extLst>
          </p:cNvPr>
          <p:cNvGrpSpPr/>
          <p:nvPr/>
        </p:nvGrpSpPr>
        <p:grpSpPr>
          <a:xfrm>
            <a:off x="9389556" y="3946525"/>
            <a:ext cx="1150937" cy="863600"/>
            <a:chOff x="2699" y="1797"/>
            <a:chExt cx="725" cy="544"/>
          </a:xfrm>
        </p:grpSpPr>
        <p:sp>
          <p:nvSpPr>
            <p:cNvPr id="71" name="Line 52">
              <a:extLst>
                <a:ext uri="{FF2B5EF4-FFF2-40B4-BE49-F238E27FC236}">
                  <a16:creationId xmlns:a16="http://schemas.microsoft.com/office/drawing/2014/main" id="{3F36B8BC-F1EF-49BF-9D96-FA5B4A9B1CCE}"/>
                </a:ext>
              </a:extLst>
            </p:cNvPr>
            <p:cNvSpPr>
              <a:spLocks noChangeShapeType="1"/>
            </p:cNvSpPr>
            <p:nvPr/>
          </p:nvSpPr>
          <p:spPr bwMode="auto">
            <a:xfrm flipH="1">
              <a:off x="3243" y="1797"/>
              <a:ext cx="181" cy="544"/>
            </a:xfrm>
            <a:prstGeom prst="line">
              <a:avLst/>
            </a:prstGeom>
            <a:noFill/>
            <a:ln w="25400">
              <a:solidFill>
                <a:srgbClr val="FF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72" name="Line 53">
              <a:extLst>
                <a:ext uri="{FF2B5EF4-FFF2-40B4-BE49-F238E27FC236}">
                  <a16:creationId xmlns:a16="http://schemas.microsoft.com/office/drawing/2014/main" id="{092D3A63-85EA-4504-9E45-CD41D67F0EF2}"/>
                </a:ext>
              </a:extLst>
            </p:cNvPr>
            <p:cNvSpPr>
              <a:spLocks noChangeShapeType="1"/>
            </p:cNvSpPr>
            <p:nvPr/>
          </p:nvSpPr>
          <p:spPr bwMode="auto">
            <a:xfrm flipH="1" flipV="1">
              <a:off x="2699" y="1978"/>
              <a:ext cx="544" cy="363"/>
            </a:xfrm>
            <a:prstGeom prst="line">
              <a:avLst/>
            </a:prstGeom>
            <a:noFill/>
            <a:ln w="25400">
              <a:solidFill>
                <a:srgbClr val="FF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73" name="Line 54">
              <a:extLst>
                <a:ext uri="{FF2B5EF4-FFF2-40B4-BE49-F238E27FC236}">
                  <a16:creationId xmlns:a16="http://schemas.microsoft.com/office/drawing/2014/main" id="{EEEB15E7-78A0-44C4-8C45-CC74FE80940D}"/>
                </a:ext>
              </a:extLst>
            </p:cNvPr>
            <p:cNvSpPr>
              <a:spLocks noChangeShapeType="1"/>
            </p:cNvSpPr>
            <p:nvPr/>
          </p:nvSpPr>
          <p:spPr bwMode="auto">
            <a:xfrm flipH="1">
              <a:off x="2699" y="1797"/>
              <a:ext cx="725" cy="182"/>
            </a:xfrm>
            <a:prstGeom prst="line">
              <a:avLst/>
            </a:prstGeom>
            <a:noFill/>
            <a:ln w="25400">
              <a:solidFill>
                <a:srgbClr val="FF0000"/>
              </a:solidFill>
              <a:round/>
            </a:ln>
            <a:extLst>
              <a:ext uri="{909E8E84-426E-40DD-AFC4-6F175D3DCCD1}">
                <a14:hiddenFill xmlns:a14="http://schemas.microsoft.com/office/drawing/2010/main">
                  <a:noFill/>
                </a14:hiddenFill>
              </a:ext>
            </a:extLst>
          </p:spPr>
          <p:txBody>
            <a:bodyPr/>
            <a:lstStyle/>
            <a:p>
              <a:endParaRPr lang="zh-CN" altLang="en-US"/>
            </a:p>
          </p:txBody>
        </p:sp>
      </p:grpSp>
      <p:sp>
        <p:nvSpPr>
          <p:cNvPr id="74" name="矩形 73">
            <a:extLst>
              <a:ext uri="{FF2B5EF4-FFF2-40B4-BE49-F238E27FC236}">
                <a16:creationId xmlns:a16="http://schemas.microsoft.com/office/drawing/2014/main" id="{F537E673-AC0C-4F4C-9D96-0FC0AD3615AE}"/>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grpSp>
        <p:nvGrpSpPr>
          <p:cNvPr id="75" name="Group 67">
            <a:extLst>
              <a:ext uri="{FF2B5EF4-FFF2-40B4-BE49-F238E27FC236}">
                <a16:creationId xmlns:a16="http://schemas.microsoft.com/office/drawing/2014/main" id="{28449D16-3B2B-4D1C-92E6-0A60CC7FAD51}"/>
              </a:ext>
            </a:extLst>
          </p:cNvPr>
          <p:cNvGrpSpPr/>
          <p:nvPr/>
        </p:nvGrpSpPr>
        <p:grpSpPr>
          <a:xfrm>
            <a:off x="7681367" y="5085184"/>
            <a:ext cx="1150937" cy="863600"/>
            <a:chOff x="2699" y="1797"/>
            <a:chExt cx="725" cy="544"/>
          </a:xfrm>
        </p:grpSpPr>
        <p:sp>
          <p:nvSpPr>
            <p:cNvPr id="76" name="Line 52">
              <a:extLst>
                <a:ext uri="{FF2B5EF4-FFF2-40B4-BE49-F238E27FC236}">
                  <a16:creationId xmlns:a16="http://schemas.microsoft.com/office/drawing/2014/main" id="{5E03C549-1B8C-4290-8C07-03B583B677C2}"/>
                </a:ext>
              </a:extLst>
            </p:cNvPr>
            <p:cNvSpPr>
              <a:spLocks noChangeShapeType="1"/>
            </p:cNvSpPr>
            <p:nvPr/>
          </p:nvSpPr>
          <p:spPr bwMode="auto">
            <a:xfrm flipH="1">
              <a:off x="3243" y="1797"/>
              <a:ext cx="181" cy="544"/>
            </a:xfrm>
            <a:prstGeom prst="line">
              <a:avLst/>
            </a:prstGeom>
            <a:noFill/>
            <a:ln w="25400">
              <a:solidFill>
                <a:srgbClr val="FF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77" name="Line 53">
              <a:extLst>
                <a:ext uri="{FF2B5EF4-FFF2-40B4-BE49-F238E27FC236}">
                  <a16:creationId xmlns:a16="http://schemas.microsoft.com/office/drawing/2014/main" id="{036F0BE9-64F9-45EC-9721-E8352BE60345}"/>
                </a:ext>
              </a:extLst>
            </p:cNvPr>
            <p:cNvSpPr>
              <a:spLocks noChangeShapeType="1"/>
            </p:cNvSpPr>
            <p:nvPr/>
          </p:nvSpPr>
          <p:spPr bwMode="auto">
            <a:xfrm flipH="1" flipV="1">
              <a:off x="2699" y="1978"/>
              <a:ext cx="544" cy="363"/>
            </a:xfrm>
            <a:prstGeom prst="line">
              <a:avLst/>
            </a:prstGeom>
            <a:noFill/>
            <a:ln w="25400">
              <a:solidFill>
                <a:srgbClr val="FF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78" name="Line 54">
              <a:extLst>
                <a:ext uri="{FF2B5EF4-FFF2-40B4-BE49-F238E27FC236}">
                  <a16:creationId xmlns:a16="http://schemas.microsoft.com/office/drawing/2014/main" id="{1D23C57E-73A2-4C8D-806C-9F06A01B9717}"/>
                </a:ext>
              </a:extLst>
            </p:cNvPr>
            <p:cNvSpPr>
              <a:spLocks noChangeShapeType="1"/>
            </p:cNvSpPr>
            <p:nvPr/>
          </p:nvSpPr>
          <p:spPr bwMode="auto">
            <a:xfrm flipH="1">
              <a:off x="2699" y="1797"/>
              <a:ext cx="725" cy="182"/>
            </a:xfrm>
            <a:prstGeom prst="line">
              <a:avLst/>
            </a:prstGeom>
            <a:noFill/>
            <a:ln w="25400">
              <a:solidFill>
                <a:srgbClr val="FF0000"/>
              </a:solidFill>
              <a:round/>
            </a:ln>
            <a:extLst>
              <a:ext uri="{909E8E84-426E-40DD-AFC4-6F175D3DCCD1}">
                <a14:hiddenFill xmlns:a14="http://schemas.microsoft.com/office/drawing/2010/main">
                  <a:noFill/>
                </a14:hiddenFill>
              </a:ext>
            </a:extLst>
          </p:spPr>
          <p:txBody>
            <a:bodyPr/>
            <a:lstStyle/>
            <a:p>
              <a:endParaRPr lang="zh-CN" altLang="en-US"/>
            </a:p>
          </p:txBody>
        </p:sp>
      </p:grpSp>
      <p:sp>
        <p:nvSpPr>
          <p:cNvPr id="79" name="矩形 23">
            <a:extLst>
              <a:ext uri="{FF2B5EF4-FFF2-40B4-BE49-F238E27FC236}">
                <a16:creationId xmlns:a16="http://schemas.microsoft.com/office/drawing/2014/main" id="{C327BF79-2F67-438B-BAE0-125C75D549B6}"/>
              </a:ext>
            </a:extLst>
          </p:cNvPr>
          <p:cNvSpPr>
            <a:spLocks noChangeArrowheads="1"/>
          </p:cNvSpPr>
          <p:nvPr/>
        </p:nvSpPr>
        <p:spPr bwMode="auto">
          <a:xfrm>
            <a:off x="118014" y="4645027"/>
            <a:ext cx="11955971" cy="1949508"/>
          </a:xfrm>
          <a:prstGeom prst="rect">
            <a:avLst/>
          </a:prstGeom>
          <a:solidFill>
            <a:srgbClr val="FFFF00"/>
          </a:solidFill>
          <a:ln>
            <a:solidFill>
              <a:schemeClr val="tx1"/>
            </a:solidFill>
          </a:ln>
        </p:spPr>
        <p:txBody>
          <a:bodyPr wrap="square">
            <a:spAutoFit/>
          </a:bodyPr>
          <a:lstStyle/>
          <a:p>
            <a:pPr>
              <a:lnSpc>
                <a:spcPct val="150000"/>
              </a:lnSpc>
            </a:pPr>
            <a:r>
              <a:rPr lang="en-US" altLang="zh-CN" sz="2800" b="1">
                <a:solidFill>
                  <a:schemeClr val="tx2">
                    <a:lumMod val="75000"/>
                  </a:schemeClr>
                </a:solidFill>
                <a:latin typeface="Times New Roman" panose="02020603050405020304" pitchFamily="18" charset="0"/>
                <a:ea typeface="黑体" panose="02010609060101010101" pitchFamily="49" charset="-122"/>
              </a:rPr>
              <a:t>【</a:t>
            </a:r>
            <a:r>
              <a:rPr lang="zh-CN" altLang="en-US" sz="2800" b="1">
                <a:solidFill>
                  <a:schemeClr val="tx2">
                    <a:lumMod val="75000"/>
                  </a:schemeClr>
                </a:solidFill>
                <a:latin typeface="Times New Roman" panose="02020603050405020304" pitchFamily="18" charset="0"/>
                <a:ea typeface="黑体" panose="02010609060101010101" pitchFamily="49" charset="-122"/>
              </a:rPr>
              <a:t>点睛</a:t>
            </a:r>
            <a:r>
              <a:rPr lang="en-US" altLang="zh-CN" sz="2800" b="1">
                <a:solidFill>
                  <a:schemeClr val="tx2">
                    <a:lumMod val="75000"/>
                  </a:schemeClr>
                </a:solidFill>
                <a:latin typeface="Times New Roman" panose="02020603050405020304" pitchFamily="18" charset="0"/>
                <a:ea typeface="黑体" panose="02010609060101010101" pitchFamily="49" charset="-122"/>
              </a:rPr>
              <a:t>】</a:t>
            </a:r>
            <a:r>
              <a:rPr lang="zh-CN" altLang="en-US" sz="2800">
                <a:latin typeface="Times New Roman" panose="02020603050405020304" pitchFamily="18" charset="0"/>
                <a:ea typeface="黑体" panose="02010609060101010101" pitchFamily="49" charset="-122"/>
              </a:rPr>
              <a:t>在坐标系中求图形的面积应从两方面去把握：</a:t>
            </a:r>
            <a:r>
              <a:rPr lang="en-US" altLang="zh-CN" sz="2800">
                <a:latin typeface="Times New Roman" panose="02020603050405020304" pitchFamily="18" charset="0"/>
                <a:ea typeface="黑体" panose="02010609060101010101" pitchFamily="49" charset="-122"/>
                <a:sym typeface="Wingdings" panose="05000000000000000000" pitchFamily="2" charset="2"/>
              </a:rPr>
              <a:t>(</a:t>
            </a:r>
            <a:r>
              <a:rPr lang="zh-CN" altLang="en-US" sz="2800">
                <a:latin typeface="Times New Roman" panose="02020603050405020304" pitchFamily="18" charset="0"/>
                <a:ea typeface="黑体" panose="02010609060101010101" pitchFamily="49" charset="-122"/>
                <a:sym typeface="Wingdings" panose="05000000000000000000" pitchFamily="2" charset="2"/>
              </a:rPr>
              <a:t>一</a:t>
            </a:r>
            <a:r>
              <a:rPr lang="en-US" altLang="zh-CN" sz="2800">
                <a:latin typeface="Times New Roman" panose="02020603050405020304" pitchFamily="18" charset="0"/>
                <a:ea typeface="黑体" panose="02010609060101010101" pitchFamily="49" charset="-122"/>
                <a:sym typeface="Wingdings" panose="05000000000000000000" pitchFamily="2" charset="2"/>
              </a:rPr>
              <a:t>)</a:t>
            </a:r>
            <a:r>
              <a:rPr lang="zh-CN" altLang="en-US" sz="2800">
                <a:latin typeface="Times New Roman" panose="02020603050405020304" pitchFamily="18" charset="0"/>
                <a:ea typeface="黑体" panose="02010609060101010101" pitchFamily="49" charset="-122"/>
                <a:sym typeface="Wingdings" panose="05000000000000000000" pitchFamily="2" charset="2"/>
              </a:rPr>
              <a:t>通常用割或补的方法将要求图形转化为一些特殊的图形，去间接计算面积</a:t>
            </a:r>
            <a:r>
              <a:rPr lang="en-US" altLang="zh-CN" sz="2800">
                <a:latin typeface="Times New Roman" panose="02020603050405020304" pitchFamily="18" charset="0"/>
                <a:ea typeface="黑体" panose="02010609060101010101" pitchFamily="49" charset="-122"/>
                <a:sym typeface="Wingdings" panose="05000000000000000000" pitchFamily="2" charset="2"/>
              </a:rPr>
              <a:t>.(</a:t>
            </a:r>
            <a:r>
              <a:rPr lang="zh-CN" altLang="en-US" sz="2800">
                <a:latin typeface="Times New Roman" panose="02020603050405020304" pitchFamily="18" charset="0"/>
                <a:ea typeface="黑体" panose="02010609060101010101" pitchFamily="49" charset="-122"/>
                <a:sym typeface="Wingdings" panose="05000000000000000000" pitchFamily="2" charset="2"/>
              </a:rPr>
              <a:t>二</a:t>
            </a:r>
            <a:r>
              <a:rPr lang="en-US" altLang="zh-CN" sz="2800">
                <a:latin typeface="Times New Roman" panose="02020603050405020304" pitchFamily="18" charset="0"/>
                <a:ea typeface="黑体" panose="02010609060101010101" pitchFamily="49" charset="-122"/>
                <a:sym typeface="Wingdings" panose="05000000000000000000" pitchFamily="2" charset="2"/>
              </a:rPr>
              <a:t>)</a:t>
            </a:r>
            <a:r>
              <a:rPr lang="zh-CN" altLang="en-US" sz="2800">
                <a:latin typeface="Times New Roman" panose="02020603050405020304" pitchFamily="18" charset="0"/>
                <a:ea typeface="黑体" panose="02010609060101010101" pitchFamily="49" charset="-122"/>
                <a:sym typeface="Wingdings" panose="05000000000000000000" pitchFamily="2" charset="2"/>
              </a:rPr>
              <a:t>需要将已知点的坐标转化为线段的长度，以满足求面积的需要</a:t>
            </a:r>
            <a:r>
              <a:rPr lang="en-US" altLang="zh-CN" sz="2800">
                <a:latin typeface="Times New Roman" panose="02020603050405020304" pitchFamily="18" charset="0"/>
                <a:ea typeface="黑体" panose="02010609060101010101" pitchFamily="49" charset="-122"/>
                <a:sym typeface="Wingdings" panose="05000000000000000000" pitchFamily="2" charset="2"/>
              </a:rPr>
              <a:t>.</a:t>
            </a:r>
          </a:p>
        </p:txBody>
      </p:sp>
    </p:spTree>
    <p:extLst>
      <p:ext uri="{BB962C8B-B14F-4D97-AF65-F5344CB8AC3E}">
        <p14:creationId xmlns:p14="http://schemas.microsoft.com/office/powerpoint/2010/main" val="64363158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afterGroup">
                            <p:stCondLst>
                              <p:cond delay="0"/>
                            </p:stCondLst>
                            <p:childTnLst>
                              <p:par>
                                <p:cTn id="13" presetID="8" presetClass="entr" presetSubtype="16" fill="hold" nodeType="click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diamond(in)">
                                      <p:cBhvr>
                                        <p:cTn id="15" dur="2000"/>
                                        <p:tgtEl>
                                          <p:spTgt spid="60"/>
                                        </p:tgtEl>
                                      </p:cBhvr>
                                    </p:animEffect>
                                  </p:childTnLst>
                                </p:cTn>
                              </p:par>
                            </p:childTnLst>
                          </p:cTn>
                        </p:par>
                      </p:childTnLst>
                    </p:cTn>
                  </p:par>
                  <p:par>
                    <p:cTn id="16" fill="hold" nodeType="clickPar">
                      <p:stCondLst>
                        <p:cond delay="indefinite"/>
                      </p:stCondLst>
                      <p:childTnLst>
                        <p:par>
                          <p:cTn id="17" fill="hold" nodeType="afterGroup">
                            <p:stCondLst>
                              <p:cond delay="0"/>
                            </p:stCondLst>
                            <p:childTnLst>
                              <p:par>
                                <p:cTn id="18" presetID="0" presetClass="path" presetSubtype="0" accel="50000" decel="50000" fill="hold" nodeType="clickEffect">
                                  <p:stCondLst>
                                    <p:cond delay="0"/>
                                  </p:stCondLst>
                                  <p:childTnLst>
                                    <p:animMotion origin="layout" path="M 0 0 L -0.1575 0" pathEditMode="relative" rAng="0" ptsTypes="">
                                      <p:cBhvr>
                                        <p:cTn id="19" dur="2000" fill="hold"/>
                                        <p:tgtEl>
                                          <p:spTgt spid="70"/>
                                        </p:tgtEl>
                                        <p:attrNameLst>
                                          <p:attrName>ppt_x,ppt_y</p:attrName>
                                        </p:attrNameLst>
                                      </p:cBhvr>
                                      <p:rCtr x="0" y="0"/>
                                    </p:animMotion>
                                  </p:childTnLst>
                                </p:cTn>
                              </p:par>
                            </p:childTnLst>
                          </p:cTn>
                        </p:par>
                      </p:childTnLst>
                    </p:cTn>
                  </p:par>
                  <p:par>
                    <p:cTn id="20" fill="hold" nodeType="clickPar">
                      <p:stCondLst>
                        <p:cond delay="indefinite"/>
                      </p:stCondLst>
                      <p:childTnLst>
                        <p:par>
                          <p:cTn id="21" fill="hold" nodeType="afterGroup">
                            <p:stCondLst>
                              <p:cond delay="0"/>
                            </p:stCondLst>
                            <p:childTnLst>
                              <p:par>
                                <p:cTn id="22" presetID="0" presetClass="path" presetSubtype="0" accel="50000" decel="50000" fill="hold" nodeType="clickEffect">
                                  <p:stCondLst>
                                    <p:cond delay="0"/>
                                  </p:stCondLst>
                                  <p:childTnLst>
                                    <p:animMotion origin="layout" path="M -0.155347 0.006944 L -0.155278 0.168611" pathEditMode="relative" rAng="0" ptsTypes="">
                                      <p:cBhvr>
                                        <p:cTn id="23" dur="2000" fill="hold"/>
                                        <p:tgtEl>
                                          <p:spTgt spid="70"/>
                                        </p:tgtEl>
                                        <p:attrNameLst>
                                          <p:attrName>ppt_x,ppt_y</p:attrName>
                                        </p:attrNameLst>
                                      </p:cBhvr>
                                      <p:rCtr x="0" y="0"/>
                                    </p:animMotion>
                                  </p:childTnLst>
                                </p:cTn>
                              </p:par>
                            </p:childTnLst>
                          </p:cTn>
                        </p:par>
                      </p:childTnLst>
                    </p:cTn>
                  </p:par>
                  <p:par>
                    <p:cTn id="24" fill="hold" nodeType="clickPar">
                      <p:stCondLst>
                        <p:cond delay="indefinite"/>
                      </p:stCondLst>
                      <p:childTnLst>
                        <p:par>
                          <p:cTn id="25" fill="hold" nodeType="afterGroup">
                            <p:stCondLst>
                              <p:cond delay="0"/>
                            </p:stCondLst>
                            <p:childTnLst>
                              <p:par>
                                <p:cTn id="26" presetID="0" presetClass="path" presetSubtype="0" accel="50000" decel="50000" fill="hold" nodeType="clickEffect">
                                  <p:stCondLst>
                                    <p:cond delay="0"/>
                                  </p:stCondLst>
                                  <p:childTnLst>
                                    <p:animMotion origin="layout" path="M 0 0 L -0.1575 0" pathEditMode="relative" rAng="0" ptsTypes="">
                                      <p:cBhvr>
                                        <p:cTn id="27" dur="2000" fill="hold"/>
                                        <p:tgtEl>
                                          <p:spTgt spid="75"/>
                                        </p:tgtEl>
                                        <p:attrNameLst>
                                          <p:attrName>ppt_x,ppt_y</p:attrName>
                                        </p:attrNameLst>
                                      </p:cBhvr>
                                      <p:rCtr x="0" y="0"/>
                                    </p:animMotion>
                                  </p:childTnLst>
                                </p:cTn>
                              </p:par>
                            </p:childTnLst>
                          </p:cTn>
                        </p:par>
                      </p:childTnLst>
                    </p:cTn>
                  </p:par>
                  <p:par>
                    <p:cTn id="28" fill="hold" nodeType="clickPar">
                      <p:stCondLst>
                        <p:cond delay="indefinite"/>
                      </p:stCondLst>
                      <p:childTnLst>
                        <p:par>
                          <p:cTn id="29" fill="hold" nodeType="afterGroup">
                            <p:stCondLst>
                              <p:cond delay="0"/>
                            </p:stCondLst>
                            <p:childTnLst>
                              <p:par>
                                <p:cTn id="30" presetID="0" presetClass="path" presetSubtype="0" accel="50000" decel="50000" fill="hold" nodeType="clickEffect">
                                  <p:stCondLst>
                                    <p:cond delay="0"/>
                                  </p:stCondLst>
                                  <p:childTnLst>
                                    <p:animMotion origin="layout" path="M -0.155347 0.006944 L -0.155278 0.168611" pathEditMode="relative" rAng="0" ptsTypes="">
                                      <p:cBhvr>
                                        <p:cTn id="31" dur="2000" fill="hold"/>
                                        <p:tgtEl>
                                          <p:spTgt spid="75"/>
                                        </p:tgtEl>
                                        <p:attrNameLst>
                                          <p:attrName>ppt_x,ppt_y</p:attrName>
                                        </p:attrNameLst>
                                      </p:cBhvr>
                                      <p:rCtr x="0" y="0"/>
                                    </p:animMotion>
                                  </p:childTnLst>
                                </p:cTn>
                              </p:par>
                            </p:childTnLst>
                          </p:cTn>
                        </p:par>
                      </p:childTnLst>
                    </p:cTn>
                  </p:par>
                  <p:par>
                    <p:cTn id="32" fill="hold" nodeType="clickPar">
                      <p:stCondLst>
                        <p:cond delay="indefinite"/>
                      </p:stCondLst>
                      <p:childTnLst>
                        <p:par>
                          <p:cTn id="33" fill="hold" nodeType="afterGroup">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67" grpId="0"/>
      <p:bldP spid="79" grpId="0"/>
    </p:bldLst>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矩形 34">
            <a:extLst>
              <a:ext uri="{FF2B5EF4-FFF2-40B4-BE49-F238E27FC236}">
                <a16:creationId xmlns:a16="http://schemas.microsoft.com/office/drawing/2014/main" id="{550499C7-0BAD-4F96-9652-E5B702A6A4BD}"/>
              </a:ext>
            </a:extLst>
          </p:cNvPr>
          <p:cNvSpPr>
            <a:spLocks noChangeArrowheads="1"/>
          </p:cNvSpPr>
          <p:nvPr/>
        </p:nvSpPr>
        <p:spPr bwMode="auto">
          <a:xfrm>
            <a:off x="203756" y="798957"/>
            <a:ext cx="11508867" cy="1723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2800">
                <a:solidFill>
                  <a:srgbClr val="000000"/>
                </a:solidFill>
                <a:latin typeface="黑体" panose="02010609060101010101" pitchFamily="49" charset="-122"/>
                <a:ea typeface="黑体" panose="02010609060101010101" pitchFamily="49" charset="-122"/>
              </a:rPr>
              <a:t>【</a:t>
            </a:r>
            <a:r>
              <a:rPr lang="zh-CN" altLang="en-US" sz="2800">
                <a:solidFill>
                  <a:srgbClr val="000000"/>
                </a:solidFill>
                <a:latin typeface="黑体" panose="02010609060101010101" pitchFamily="49" charset="-122"/>
                <a:ea typeface="黑体" panose="02010609060101010101" pitchFamily="49" charset="-122"/>
              </a:rPr>
              <a:t>迁移应用</a:t>
            </a:r>
            <a:r>
              <a:rPr lang="en-US" altLang="zh-CN" sz="2800">
                <a:solidFill>
                  <a:srgbClr val="000000"/>
                </a:solidFill>
                <a:latin typeface="黑体" panose="02010609060101010101" pitchFamily="49" charset="-122"/>
                <a:ea typeface="黑体" panose="02010609060101010101" pitchFamily="49" charset="-122"/>
              </a:rPr>
              <a:t>】</a:t>
            </a:r>
          </a:p>
          <a:p>
            <a:pPr>
              <a:lnSpc>
                <a:spcPct val="120000"/>
              </a:lnSpc>
            </a:pPr>
            <a:r>
              <a:rPr lang="zh-CN" altLang="en-US" sz="2800">
                <a:solidFill>
                  <a:srgbClr val="000000"/>
                </a:solidFill>
                <a:latin typeface="黑体" panose="02010609060101010101" pitchFamily="49" charset="-122"/>
                <a:ea typeface="黑体" panose="02010609060101010101" pitchFamily="49" charset="-122"/>
              </a:rPr>
              <a:t>已知直角三角形</a:t>
            </a:r>
            <a:r>
              <a:rPr lang="en-US" altLang="zh-CN" sz="2800" i="1">
                <a:solidFill>
                  <a:srgbClr val="000000"/>
                </a:solidFill>
                <a:latin typeface="Times New Roman" panose="02020603050405020304" pitchFamily="18" charset="0"/>
                <a:ea typeface="黑体" panose="02010609060101010101" pitchFamily="49" charset="-122"/>
              </a:rPr>
              <a:t>ABC</a:t>
            </a:r>
            <a:r>
              <a:rPr lang="zh-CN" altLang="en-US" sz="2800">
                <a:solidFill>
                  <a:srgbClr val="000000"/>
                </a:solidFill>
                <a:latin typeface="黑体" panose="02010609060101010101" pitchFamily="49" charset="-122"/>
                <a:ea typeface="黑体" panose="02010609060101010101" pitchFamily="49" charset="-122"/>
              </a:rPr>
              <a:t>的直角边</a:t>
            </a:r>
            <a:r>
              <a:rPr lang="en-US" altLang="zh-CN" sz="2800" i="1">
                <a:solidFill>
                  <a:srgbClr val="000000"/>
                </a:solidFill>
                <a:latin typeface="Times New Roman" panose="02020603050405020304" pitchFamily="18" charset="0"/>
                <a:ea typeface="黑体" panose="02010609060101010101" pitchFamily="49" charset="-122"/>
              </a:rPr>
              <a:t>BC</a:t>
            </a:r>
            <a:r>
              <a:rPr lang="en-US" altLang="zh-CN" sz="2800">
                <a:solidFill>
                  <a:srgbClr val="000000"/>
                </a:solidFill>
                <a:latin typeface="Times New Roman" panose="02020603050405020304" pitchFamily="18" charset="0"/>
                <a:ea typeface="黑体" panose="02010609060101010101" pitchFamily="49" charset="-122"/>
              </a:rPr>
              <a:t>=</a:t>
            </a:r>
            <a:r>
              <a:rPr lang="en-US" altLang="zh-CN" sz="2800" i="1">
                <a:solidFill>
                  <a:srgbClr val="000000"/>
                </a:solidFill>
                <a:latin typeface="Times New Roman" panose="02020603050405020304" pitchFamily="18" charset="0"/>
                <a:ea typeface="黑体" panose="02010609060101010101" pitchFamily="49" charset="-122"/>
              </a:rPr>
              <a:t>AC</a:t>
            </a:r>
            <a:r>
              <a:rPr lang="en-US" altLang="zh-CN" sz="2800">
                <a:solidFill>
                  <a:srgbClr val="000000"/>
                </a:solidFill>
                <a:latin typeface="Times New Roman" panose="02020603050405020304" pitchFamily="18" charset="0"/>
                <a:ea typeface="黑体" panose="02010609060101010101" pitchFamily="49" charset="-122"/>
              </a:rPr>
              <a:t>,</a:t>
            </a:r>
            <a:r>
              <a:rPr lang="zh-CN" altLang="en-US" sz="2800">
                <a:solidFill>
                  <a:srgbClr val="000000"/>
                </a:solidFill>
                <a:latin typeface="黑体" panose="02010609060101010101" pitchFamily="49" charset="-122"/>
                <a:ea typeface="黑体" panose="02010609060101010101" pitchFamily="49" charset="-122"/>
              </a:rPr>
              <a:t>且</a:t>
            </a:r>
            <a:r>
              <a:rPr lang="en-US" altLang="zh-CN" sz="2800" i="1">
                <a:solidFill>
                  <a:srgbClr val="000000"/>
                </a:solidFill>
                <a:latin typeface="Times New Roman" panose="02020603050405020304" pitchFamily="18" charset="0"/>
                <a:ea typeface="黑体" panose="02010609060101010101" pitchFamily="49" charset="-122"/>
              </a:rPr>
              <a:t>B</a:t>
            </a:r>
            <a:r>
              <a:rPr lang="en-US" altLang="zh-CN" sz="2800">
                <a:solidFill>
                  <a:srgbClr val="000000"/>
                </a:solidFill>
                <a:latin typeface="Times New Roman" panose="02020603050405020304" pitchFamily="18" charset="0"/>
                <a:ea typeface="黑体" panose="02010609060101010101" pitchFamily="49" charset="-122"/>
              </a:rPr>
              <a:t>(3,2)，</a:t>
            </a:r>
            <a:r>
              <a:rPr lang="en-US" altLang="zh-CN" sz="2800" i="1">
                <a:solidFill>
                  <a:srgbClr val="000000"/>
                </a:solidFill>
                <a:latin typeface="Times New Roman" panose="02020603050405020304" pitchFamily="18" charset="0"/>
                <a:ea typeface="黑体" panose="02010609060101010101" pitchFamily="49" charset="-122"/>
              </a:rPr>
              <a:t>C</a:t>
            </a:r>
            <a:r>
              <a:rPr lang="en-US" altLang="zh-CN" sz="2800">
                <a:solidFill>
                  <a:srgbClr val="000000"/>
                </a:solidFill>
                <a:latin typeface="Times New Roman" panose="02020603050405020304" pitchFamily="18" charset="0"/>
                <a:ea typeface="黑体" panose="02010609060101010101" pitchFamily="49" charset="-122"/>
              </a:rPr>
              <a:t>(3,</a:t>
            </a:r>
            <a:r>
              <a:rPr lang="en-US" altLang="zh-CN" sz="2800">
                <a:solidFill>
                  <a:srgbClr val="000000"/>
                </a:solidFill>
                <a:latin typeface="黑体" panose="02010609060101010101" pitchFamily="49" charset="-122"/>
                <a:ea typeface="黑体" panose="02010609060101010101" pitchFamily="49" charset="-122"/>
              </a:rPr>
              <a:t>-</a:t>
            </a:r>
            <a:r>
              <a:rPr lang="en-US" altLang="zh-CN" sz="2800">
                <a:solidFill>
                  <a:srgbClr val="000000"/>
                </a:solidFill>
                <a:latin typeface="Times New Roman" panose="02020603050405020304" pitchFamily="18" charset="0"/>
                <a:ea typeface="黑体" panose="02010609060101010101" pitchFamily="49" charset="-122"/>
              </a:rPr>
              <a:t>2)，</a:t>
            </a:r>
            <a:r>
              <a:rPr lang="zh-CN" altLang="en-US" sz="2800">
                <a:solidFill>
                  <a:srgbClr val="000000"/>
                </a:solidFill>
                <a:latin typeface="黑体" panose="02010609060101010101" pitchFamily="49" charset="-122"/>
                <a:ea typeface="黑体" panose="02010609060101010101" pitchFamily="49" charset="-122"/>
              </a:rPr>
              <a:t>求点</a:t>
            </a:r>
            <a:r>
              <a:rPr lang="en-US" altLang="zh-CN" sz="2800" i="1">
                <a:solidFill>
                  <a:srgbClr val="000000"/>
                </a:solidFill>
                <a:latin typeface="Times New Roman" panose="02020603050405020304" pitchFamily="18" charset="0"/>
                <a:ea typeface="黑体" panose="02010609060101010101" pitchFamily="49" charset="-122"/>
              </a:rPr>
              <a:t>A</a:t>
            </a:r>
            <a:r>
              <a:rPr lang="zh-CN" altLang="en-US" sz="2800">
                <a:solidFill>
                  <a:srgbClr val="000000"/>
                </a:solidFill>
                <a:latin typeface="黑体" panose="02010609060101010101" pitchFamily="49" charset="-122"/>
                <a:ea typeface="黑体" panose="02010609060101010101" pitchFamily="49" charset="-122"/>
              </a:rPr>
              <a:t>的坐标及三角形</a:t>
            </a:r>
            <a:r>
              <a:rPr lang="en-US" altLang="zh-CN" sz="2800" i="1">
                <a:solidFill>
                  <a:srgbClr val="000000"/>
                </a:solidFill>
                <a:latin typeface="Times New Roman" panose="02020603050405020304" pitchFamily="18" charset="0"/>
                <a:ea typeface="黑体" panose="02010609060101010101" pitchFamily="49" charset="-122"/>
              </a:rPr>
              <a:t>ABC</a:t>
            </a:r>
            <a:r>
              <a:rPr lang="zh-CN" altLang="en-US" sz="2800">
                <a:solidFill>
                  <a:srgbClr val="000000"/>
                </a:solidFill>
                <a:latin typeface="黑体" panose="02010609060101010101" pitchFamily="49" charset="-122"/>
                <a:ea typeface="黑体" panose="02010609060101010101" pitchFamily="49" charset="-122"/>
              </a:rPr>
              <a:t>的面积</a:t>
            </a:r>
            <a:r>
              <a:rPr lang="en-US" altLang="zh-CN" sz="2800">
                <a:solidFill>
                  <a:srgbClr val="000000"/>
                </a:solidFill>
                <a:latin typeface="黑体" panose="02010609060101010101" pitchFamily="49" charset="-122"/>
                <a:ea typeface="黑体" panose="02010609060101010101" pitchFamily="49" charset="-122"/>
              </a:rPr>
              <a:t>.</a:t>
            </a:r>
          </a:p>
        </p:txBody>
      </p:sp>
      <p:grpSp>
        <p:nvGrpSpPr>
          <p:cNvPr id="3" name="组合 50">
            <a:extLst>
              <a:ext uri="{FF2B5EF4-FFF2-40B4-BE49-F238E27FC236}">
                <a16:creationId xmlns:a16="http://schemas.microsoft.com/office/drawing/2014/main" id="{135706DA-8A9E-470D-92ED-686FDD08BA0F}"/>
              </a:ext>
            </a:extLst>
          </p:cNvPr>
          <p:cNvGrpSpPr/>
          <p:nvPr/>
        </p:nvGrpSpPr>
        <p:grpSpPr>
          <a:xfrm>
            <a:off x="8760296" y="1900237"/>
            <a:ext cx="2701925" cy="2459995"/>
            <a:chOff x="6033646" y="3492535"/>
            <a:chExt cx="3074858" cy="2735407"/>
          </a:xfrm>
        </p:grpSpPr>
        <p:sp>
          <p:nvSpPr>
            <p:cNvPr id="4" name="TextBox 44">
              <a:extLst>
                <a:ext uri="{FF2B5EF4-FFF2-40B4-BE49-F238E27FC236}">
                  <a16:creationId xmlns:a16="http://schemas.microsoft.com/office/drawing/2014/main" id="{A2214F47-4413-405C-9E32-1DB789B6D9DF}"/>
                </a:ext>
              </a:extLst>
            </p:cNvPr>
            <p:cNvSpPr txBox="1">
              <a:spLocks noChangeArrowheads="1"/>
            </p:cNvSpPr>
            <p:nvPr/>
          </p:nvSpPr>
          <p:spPr bwMode="auto">
            <a:xfrm>
              <a:off x="6156176" y="5517232"/>
              <a:ext cx="407484" cy="508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i="1">
                  <a:latin typeface="Times New Roman" panose="02020603050405020304" pitchFamily="18" charset="0"/>
                </a:rPr>
                <a:t>A</a:t>
              </a:r>
              <a:endParaRPr lang="zh-CN" altLang="en-US" sz="2400" i="1">
                <a:latin typeface="Times New Roman" pitchFamily="18" charset="0"/>
                <a:cs typeface="Times New Roman" panose="02020603050405020304" pitchFamily="18" charset="0"/>
              </a:endParaRPr>
            </a:p>
          </p:txBody>
        </p:sp>
        <p:grpSp>
          <p:nvGrpSpPr>
            <p:cNvPr id="5" name="组合 48">
              <a:extLst>
                <a:ext uri="{FF2B5EF4-FFF2-40B4-BE49-F238E27FC236}">
                  <a16:creationId xmlns:a16="http://schemas.microsoft.com/office/drawing/2014/main" id="{4129AD3C-6F41-4262-B612-B61896E061AF}"/>
                </a:ext>
              </a:extLst>
            </p:cNvPr>
            <p:cNvGrpSpPr/>
            <p:nvPr/>
          </p:nvGrpSpPr>
          <p:grpSpPr>
            <a:xfrm>
              <a:off x="6033646" y="3492535"/>
              <a:ext cx="3074858" cy="2735407"/>
              <a:chOff x="5652120" y="3808615"/>
              <a:chExt cx="3074858" cy="2735407"/>
            </a:xfrm>
          </p:grpSpPr>
          <p:cxnSp>
            <p:nvCxnSpPr>
              <p:cNvPr id="6" name="直接箭头连接符 36">
                <a:extLst>
                  <a:ext uri="{FF2B5EF4-FFF2-40B4-BE49-F238E27FC236}">
                    <a16:creationId xmlns:a16="http://schemas.microsoft.com/office/drawing/2014/main" id="{E1D6A62B-428E-4620-8B9C-2A407B473581}"/>
                  </a:ext>
                </a:extLst>
              </p:cNvPr>
              <p:cNvCxnSpPr>
                <a:cxnSpLocks noChangeShapeType="1"/>
              </p:cNvCxnSpPr>
              <p:nvPr/>
            </p:nvCxnSpPr>
            <p:spPr bwMode="auto">
              <a:xfrm>
                <a:off x="5652120" y="5445209"/>
                <a:ext cx="2952626" cy="0"/>
              </a:xfrm>
              <a:prstGeom prst="straightConnector1">
                <a:avLst/>
              </a:prstGeom>
              <a:noFill/>
              <a:ln w="25400">
                <a:solidFill>
                  <a:schemeClr val="tx1"/>
                </a:solidFill>
                <a:round/>
                <a:tailEnd type="arrow" w="med" len="med"/>
              </a:ln>
              <a:effectLst/>
              <a:extLst>
                <a:ext uri="{909E8E84-426E-40DD-AFC4-6F175D3DCCD1}">
                  <a14:hiddenFill xmlns:a14="http://schemas.microsoft.com/office/drawing/2010/main">
                    <a:noFill/>
                  </a14:hiddenFill>
                </a:ext>
              </a:extLst>
            </p:spPr>
          </p:cxnSp>
          <p:cxnSp>
            <p:nvCxnSpPr>
              <p:cNvPr id="7" name="直接箭头连接符 40">
                <a:extLst>
                  <a:ext uri="{FF2B5EF4-FFF2-40B4-BE49-F238E27FC236}">
                    <a16:creationId xmlns:a16="http://schemas.microsoft.com/office/drawing/2014/main" id="{BA88AB6A-2C0D-4A4C-822E-8B5889BCB210}"/>
                  </a:ext>
                </a:extLst>
              </p:cNvPr>
              <p:cNvCxnSpPr>
                <a:cxnSpLocks noChangeShapeType="1"/>
              </p:cNvCxnSpPr>
              <p:nvPr/>
            </p:nvCxnSpPr>
            <p:spPr bwMode="auto">
              <a:xfrm flipH="1" flipV="1">
                <a:off x="6741741" y="4239897"/>
                <a:ext cx="0" cy="2304125"/>
              </a:xfrm>
              <a:prstGeom prst="straightConnector1">
                <a:avLst/>
              </a:prstGeom>
              <a:noFill/>
              <a:ln w="25400">
                <a:solidFill>
                  <a:schemeClr val="tx1"/>
                </a:solidFill>
                <a:round/>
                <a:tailEnd type="arrow" w="med" len="med"/>
              </a:ln>
              <a:effectLst/>
              <a:extLst>
                <a:ext uri="{909E8E84-426E-40DD-AFC4-6F175D3DCCD1}">
                  <a14:hiddenFill xmlns:a14="http://schemas.microsoft.com/office/drawing/2010/main">
                    <a:noFill/>
                  </a14:hiddenFill>
                </a:ext>
              </a:extLst>
            </p:spPr>
          </p:cxnSp>
          <p:sp>
            <p:nvSpPr>
              <p:cNvPr id="8" name="直角三角形 7">
                <a:extLst>
                  <a:ext uri="{FF2B5EF4-FFF2-40B4-BE49-F238E27FC236}">
                    <a16:creationId xmlns:a16="http://schemas.microsoft.com/office/drawing/2014/main" id="{2D5D6256-79EA-40C0-8FAE-1556C9841EEE}"/>
                  </a:ext>
                </a:extLst>
              </p:cNvPr>
              <p:cNvSpPr/>
              <p:nvPr/>
            </p:nvSpPr>
            <p:spPr bwMode="auto">
              <a:xfrm rot="16200000">
                <a:off x="6360275" y="4769985"/>
                <a:ext cx="1152696" cy="1369414"/>
              </a:xfrm>
              <a:prstGeom prst="rtTriangle">
                <a:avLst/>
              </a:prstGeom>
              <a:noFill/>
              <a:ln w="25400" cap="flat" cmpd="sng" algn="ctr">
                <a:solidFill>
                  <a:schemeClr val="tx1"/>
                </a:solidFill>
                <a:prstDash val="solid"/>
                <a:round/>
                <a:headEnd type="none" w="med" len="med"/>
                <a:tailEnd type="none" w="med" len="med"/>
              </a:ln>
              <a:effectLst>
                <a:outerShdw dist="35921" sx="1000" sy="1000" kx="2115830" algn="bl" rotWithShape="0">
                  <a:schemeClr val="tx1"/>
                </a:outerShdw>
              </a:effectLst>
            </p:spPr>
            <p:txBody>
              <a:bodyPr/>
              <a:lstStyle/>
              <a:p>
                <a:pPr>
                  <a:defRPr/>
                </a:pPr>
                <a:endParaRPr lang="zh-CN" altLang="en-US"/>
              </a:p>
            </p:txBody>
          </p:sp>
          <p:sp>
            <p:nvSpPr>
              <p:cNvPr id="9" name="TextBox 42">
                <a:extLst>
                  <a:ext uri="{FF2B5EF4-FFF2-40B4-BE49-F238E27FC236}">
                    <a16:creationId xmlns:a16="http://schemas.microsoft.com/office/drawing/2014/main" id="{A803A06D-ECB0-4435-B105-05E18675607A}"/>
                  </a:ext>
                </a:extLst>
              </p:cNvPr>
              <p:cNvSpPr txBox="1">
                <a:spLocks noChangeArrowheads="1"/>
              </p:cNvSpPr>
              <p:nvPr/>
            </p:nvSpPr>
            <p:spPr bwMode="auto">
              <a:xfrm>
                <a:off x="7581880" y="4626760"/>
                <a:ext cx="389850" cy="508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i="1">
                    <a:latin typeface="Times New Roman" panose="02020603050405020304" pitchFamily="18" charset="0"/>
                  </a:rPr>
                  <a:t>B</a:t>
                </a:r>
                <a:endParaRPr lang="zh-CN" altLang="en-US" sz="2400" i="1">
                  <a:latin typeface="Times New Roman" panose="02020603050405020304" pitchFamily="18" charset="0"/>
                  <a:cs typeface="Times New Roman" panose="02020603050405020304" pitchFamily="18" charset="0"/>
                </a:endParaRPr>
              </a:p>
            </p:txBody>
          </p:sp>
          <p:sp>
            <p:nvSpPr>
              <p:cNvPr id="10" name="TextBox 43">
                <a:extLst>
                  <a:ext uri="{FF2B5EF4-FFF2-40B4-BE49-F238E27FC236}">
                    <a16:creationId xmlns:a16="http://schemas.microsoft.com/office/drawing/2014/main" id="{30D0D972-AEB0-4D76-8D9B-263DD2B1ACFF}"/>
                  </a:ext>
                </a:extLst>
              </p:cNvPr>
              <p:cNvSpPr txBox="1">
                <a:spLocks noChangeArrowheads="1"/>
              </p:cNvSpPr>
              <p:nvPr/>
            </p:nvSpPr>
            <p:spPr bwMode="auto">
              <a:xfrm>
                <a:off x="7599414" y="5775647"/>
                <a:ext cx="407484" cy="508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i="1">
                    <a:latin typeface="Times New Roman" panose="02020603050405020304" pitchFamily="18" charset="0"/>
                  </a:rPr>
                  <a:t>C</a:t>
                </a:r>
                <a:endParaRPr lang="zh-CN" altLang="en-US" sz="2400" i="1">
                  <a:latin typeface="Times New Roman" panose="02020603050405020304" pitchFamily="18" charset="0"/>
                  <a:cs typeface="Times New Roman" panose="02020603050405020304" pitchFamily="18" charset="0"/>
                </a:endParaRPr>
              </a:p>
            </p:txBody>
          </p:sp>
          <p:sp>
            <p:nvSpPr>
              <p:cNvPr id="11" name="TextBox 45">
                <a:extLst>
                  <a:ext uri="{FF2B5EF4-FFF2-40B4-BE49-F238E27FC236}">
                    <a16:creationId xmlns:a16="http://schemas.microsoft.com/office/drawing/2014/main" id="{B3A95409-5537-487D-9DDF-7DC8FD4ADA4E}"/>
                  </a:ext>
                </a:extLst>
              </p:cNvPr>
              <p:cNvSpPr txBox="1">
                <a:spLocks noChangeArrowheads="1"/>
              </p:cNvSpPr>
              <p:nvPr/>
            </p:nvSpPr>
            <p:spPr bwMode="auto">
              <a:xfrm>
                <a:off x="6182897" y="5415653"/>
                <a:ext cx="338554" cy="440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en-US" sz="2000" i="1">
                    <a:latin typeface="Times New Roman" panose="02020603050405020304" pitchFamily="18" charset="0"/>
                  </a:rPr>
                  <a:t>O</a:t>
                </a:r>
                <a:endParaRPr lang="en-US" altLang="en-US" sz="2000" i="1">
                  <a:latin typeface="Times New Roman" pitchFamily="18" charset="0"/>
                  <a:cs typeface="Times New Roman" panose="02020603050405020304" pitchFamily="18" charset="0"/>
                </a:endParaRPr>
              </a:p>
            </p:txBody>
          </p:sp>
          <p:sp>
            <p:nvSpPr>
              <p:cNvPr id="12" name="TextBox 46">
                <a:extLst>
                  <a:ext uri="{FF2B5EF4-FFF2-40B4-BE49-F238E27FC236}">
                    <a16:creationId xmlns:a16="http://schemas.microsoft.com/office/drawing/2014/main" id="{87367EEE-887F-465A-8971-21447226322F}"/>
                  </a:ext>
                </a:extLst>
              </p:cNvPr>
              <p:cNvSpPr txBox="1">
                <a:spLocks noChangeArrowheads="1"/>
              </p:cNvSpPr>
              <p:nvPr/>
            </p:nvSpPr>
            <p:spPr bwMode="auto">
              <a:xfrm>
                <a:off x="8388424" y="5415607"/>
                <a:ext cx="338554" cy="508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i="1">
                    <a:latin typeface="Times New Roman" panose="02020603050405020304" pitchFamily="18" charset="0"/>
                  </a:rPr>
                  <a:t>x</a:t>
                </a:r>
                <a:endParaRPr lang="en-US" altLang="zh-CN" sz="2400" i="1">
                  <a:latin typeface="Times New Roman" pitchFamily="18" charset="0"/>
                  <a:cs typeface="Times New Roman" panose="02020603050405020304" pitchFamily="18" charset="0"/>
                </a:endParaRPr>
              </a:p>
            </p:txBody>
          </p:sp>
          <p:sp>
            <p:nvSpPr>
              <p:cNvPr id="13" name="TextBox 47">
                <a:extLst>
                  <a:ext uri="{FF2B5EF4-FFF2-40B4-BE49-F238E27FC236}">
                    <a16:creationId xmlns:a16="http://schemas.microsoft.com/office/drawing/2014/main" id="{5BBC3C2D-9625-4EB0-BF90-6084589133E9}"/>
                  </a:ext>
                </a:extLst>
              </p:cNvPr>
              <p:cNvSpPr txBox="1">
                <a:spLocks noChangeArrowheads="1"/>
              </p:cNvSpPr>
              <p:nvPr/>
            </p:nvSpPr>
            <p:spPr bwMode="auto">
              <a:xfrm>
                <a:off x="6572464" y="3808615"/>
                <a:ext cx="338554" cy="508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i="1">
                    <a:latin typeface="Times New Roman" panose="02020603050405020304" pitchFamily="18" charset="0"/>
                  </a:rPr>
                  <a:t>y</a:t>
                </a:r>
                <a:endParaRPr lang="en-US" altLang="zh-CN" sz="2400" i="1">
                  <a:latin typeface="Times New Roman" panose="02020603050405020304" pitchFamily="18" charset="0"/>
                  <a:cs typeface="Times New Roman" panose="02020603050405020304" pitchFamily="18" charset="0"/>
                </a:endParaRPr>
              </a:p>
            </p:txBody>
          </p:sp>
        </p:grpSp>
      </p:grpSp>
      <p:sp>
        <p:nvSpPr>
          <p:cNvPr id="14" name="TextBox 49">
            <a:extLst>
              <a:ext uri="{FF2B5EF4-FFF2-40B4-BE49-F238E27FC236}">
                <a16:creationId xmlns:a16="http://schemas.microsoft.com/office/drawing/2014/main" id="{C3810CFD-B8FD-433A-B9C1-6EBD93D2EDCC}"/>
              </a:ext>
            </a:extLst>
          </p:cNvPr>
          <p:cNvSpPr txBox="1">
            <a:spLocks noChangeArrowheads="1"/>
          </p:cNvSpPr>
          <p:nvPr/>
        </p:nvSpPr>
        <p:spPr bwMode="auto">
          <a:xfrm>
            <a:off x="869664" y="2522249"/>
            <a:ext cx="7111242" cy="4179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20000"/>
              </a:lnSpc>
            </a:pPr>
            <a:r>
              <a:rPr lang="zh-CN" altLang="en-US" sz="2800">
                <a:solidFill>
                  <a:srgbClr val="FF0000"/>
                </a:solidFill>
                <a:latin typeface="黑体" panose="02010609060101010101" pitchFamily="49" charset="-122"/>
                <a:ea typeface="黑体" panose="02010609060101010101" pitchFamily="49" charset="-122"/>
              </a:rPr>
              <a:t>解：</a:t>
            </a:r>
            <a:r>
              <a:rPr lang="en-US" altLang="zh-CN" sz="2800">
                <a:solidFill>
                  <a:srgbClr val="FF0000"/>
                </a:solidFill>
                <a:latin typeface="黑体" panose="02010609060101010101" pitchFamily="49" charset="-122"/>
                <a:ea typeface="黑体" panose="02010609060101010101" pitchFamily="49" charset="-122"/>
              </a:rPr>
              <a:t>∵</a:t>
            </a:r>
            <a:r>
              <a:rPr lang="en-US" altLang="zh-CN" sz="2800" i="1">
                <a:solidFill>
                  <a:srgbClr val="FF0000"/>
                </a:solidFill>
                <a:latin typeface="Times New Roman" panose="02020603050405020304" pitchFamily="18" charset="0"/>
                <a:ea typeface="黑体" panose="02010609060101010101" pitchFamily="49" charset="-122"/>
              </a:rPr>
              <a:t>B</a:t>
            </a:r>
            <a:r>
              <a:rPr lang="en-US" altLang="zh-CN" sz="2800">
                <a:solidFill>
                  <a:srgbClr val="FF0000"/>
                </a:solidFill>
                <a:latin typeface="Times New Roman" panose="02020603050405020304" pitchFamily="18" charset="0"/>
                <a:ea typeface="黑体" panose="02010609060101010101" pitchFamily="49" charset="-122"/>
              </a:rPr>
              <a:t>(3,2)，</a:t>
            </a:r>
            <a:r>
              <a:rPr lang="en-US" altLang="zh-CN" sz="2800" i="1">
                <a:solidFill>
                  <a:srgbClr val="FF0000"/>
                </a:solidFill>
                <a:latin typeface="Times New Roman" panose="02020603050405020304" pitchFamily="18" charset="0"/>
                <a:ea typeface="黑体" panose="02010609060101010101" pitchFamily="49" charset="-122"/>
              </a:rPr>
              <a:t>C</a:t>
            </a:r>
            <a:r>
              <a:rPr lang="en-US" altLang="zh-CN" sz="2800">
                <a:solidFill>
                  <a:srgbClr val="FF0000"/>
                </a:solidFill>
                <a:latin typeface="Times New Roman" panose="02020603050405020304" pitchFamily="18" charset="0"/>
                <a:ea typeface="黑体" panose="02010609060101010101" pitchFamily="49" charset="-122"/>
              </a:rPr>
              <a:t>(3,</a:t>
            </a:r>
            <a:r>
              <a:rPr lang="en-US" altLang="zh-CN" sz="2800">
                <a:solidFill>
                  <a:srgbClr val="FF0000"/>
                </a:solidFill>
                <a:latin typeface="黑体" panose="02010609060101010101" pitchFamily="49" charset="-122"/>
                <a:ea typeface="黑体" panose="02010609060101010101" pitchFamily="49" charset="-122"/>
              </a:rPr>
              <a:t>-</a:t>
            </a:r>
            <a:r>
              <a:rPr lang="en-US" altLang="zh-CN" sz="2800">
                <a:solidFill>
                  <a:srgbClr val="FF0000"/>
                </a:solidFill>
                <a:latin typeface="Times New Roman" panose="02020603050405020304" pitchFamily="18" charset="0"/>
                <a:ea typeface="黑体" panose="02010609060101010101" pitchFamily="49" charset="-122"/>
              </a:rPr>
              <a:t>2)，</a:t>
            </a:r>
          </a:p>
          <a:p>
            <a:pPr>
              <a:lnSpc>
                <a:spcPct val="120000"/>
              </a:lnSpc>
            </a:pPr>
            <a:r>
              <a:rPr lang="en-US" altLang="zh-CN" sz="2800">
                <a:solidFill>
                  <a:srgbClr val="FF0000"/>
                </a:solidFill>
                <a:latin typeface="Times New Roman" panose="02020603050405020304" pitchFamily="18" charset="0"/>
                <a:ea typeface="黑体" panose="02010609060101010101" pitchFamily="49" charset="-122"/>
              </a:rPr>
              <a:t>        ∴BC</a:t>
            </a:r>
            <a:r>
              <a:rPr lang="en-US" altLang="zh-CN" sz="2800" i="1" err="1">
                <a:solidFill>
                  <a:srgbClr val="FF0000"/>
                </a:solidFill>
                <a:latin typeface="Times New Roman" panose="02020603050405020304" pitchFamily="18" charset="0"/>
                <a:ea typeface="黑体" panose="02010609060101010101" pitchFamily="49" charset="-122"/>
              </a:rPr>
              <a:t>∥y</a:t>
            </a:r>
            <a:r>
              <a:rPr lang="zh-CN" altLang="en-US" sz="2800">
                <a:solidFill>
                  <a:srgbClr val="FF0000"/>
                </a:solidFill>
                <a:latin typeface="Times New Roman" panose="02020603050405020304" pitchFamily="18" charset="0"/>
                <a:ea typeface="黑体" panose="02010609060101010101" pitchFamily="49" charset="-122"/>
              </a:rPr>
              <a:t>轴，且</a:t>
            </a:r>
            <a:r>
              <a:rPr lang="en-US" altLang="zh-CN" sz="2800">
                <a:solidFill>
                  <a:srgbClr val="FF0000"/>
                </a:solidFill>
                <a:latin typeface="Times New Roman" panose="02020603050405020304" pitchFamily="18" charset="0"/>
                <a:ea typeface="黑体" panose="02010609060101010101" pitchFamily="49" charset="-122"/>
              </a:rPr>
              <a:t>BC=2-(-2)=4,</a:t>
            </a:r>
          </a:p>
          <a:p>
            <a:pPr>
              <a:lnSpc>
                <a:spcPct val="120000"/>
              </a:lnSpc>
            </a:pPr>
            <a:r>
              <a:rPr lang="en-US" altLang="zh-CN" sz="2800">
                <a:solidFill>
                  <a:srgbClr val="FF0000"/>
                </a:solidFill>
                <a:latin typeface="Times New Roman" panose="02020603050405020304" pitchFamily="18" charset="0"/>
                <a:ea typeface="黑体" panose="02010609060101010101" pitchFamily="49" charset="-122"/>
              </a:rPr>
              <a:t>        ∴AC=BC=4.</a:t>
            </a:r>
          </a:p>
          <a:p>
            <a:pPr>
              <a:lnSpc>
                <a:spcPct val="120000"/>
              </a:lnSpc>
            </a:pPr>
            <a:r>
              <a:rPr lang="en-US" altLang="zh-CN" sz="2800">
                <a:solidFill>
                  <a:srgbClr val="FF0000"/>
                </a:solidFill>
                <a:latin typeface="Times New Roman" panose="02020603050405020304" pitchFamily="18" charset="0"/>
                <a:ea typeface="黑体" panose="02010609060101010101" pitchFamily="49" charset="-122"/>
              </a:rPr>
              <a:t>        </a:t>
            </a:r>
            <a:r>
              <a:rPr lang="en-US" altLang="en-US" sz="2800">
                <a:solidFill>
                  <a:srgbClr val="FF0000"/>
                </a:solidFill>
                <a:latin typeface="Times New Roman" panose="02020603050405020304" pitchFamily="18" charset="0"/>
                <a:ea typeface="黑体" panose="02010609060101010101" pitchFamily="49" charset="-122"/>
              </a:rPr>
              <a:t>∴</a:t>
            </a:r>
            <a:r>
              <a:rPr lang="zh-CN" altLang="en-US" sz="2800">
                <a:solidFill>
                  <a:srgbClr val="FF0000"/>
                </a:solidFill>
                <a:latin typeface="Times New Roman" panose="02020603050405020304" pitchFamily="18" charset="0"/>
                <a:ea typeface="黑体" panose="02010609060101010101" pitchFamily="49" charset="-122"/>
              </a:rPr>
              <a:t>三角形</a:t>
            </a:r>
            <a:r>
              <a:rPr lang="en-US" altLang="zh-CN" sz="2800" i="1">
                <a:solidFill>
                  <a:srgbClr val="FF0000"/>
                </a:solidFill>
                <a:latin typeface="Times New Roman" panose="02020603050405020304" pitchFamily="18" charset="0"/>
                <a:ea typeface="黑体" panose="02010609060101010101" pitchFamily="49" charset="-122"/>
              </a:rPr>
              <a:t>ABC</a:t>
            </a:r>
            <a:r>
              <a:rPr lang="zh-CN" altLang="en-US" sz="2800">
                <a:solidFill>
                  <a:srgbClr val="FF0000"/>
                </a:solidFill>
                <a:latin typeface="黑体" panose="02010609060101010101" pitchFamily="49" charset="-122"/>
                <a:ea typeface="黑体" panose="02010609060101010101" pitchFamily="49" charset="-122"/>
              </a:rPr>
              <a:t>面积是</a:t>
            </a:r>
            <a:r>
              <a:rPr lang="en-US" altLang="zh-CN" sz="2800">
                <a:solidFill>
                  <a:srgbClr val="FF0000"/>
                </a:solidFill>
                <a:latin typeface="黑体" panose="02010609060101010101" pitchFamily="49" charset="-122"/>
                <a:ea typeface="黑体" panose="02010609060101010101" pitchFamily="49" charset="-122"/>
              </a:rPr>
              <a:t>1/2</a:t>
            </a:r>
            <a:r>
              <a:rPr lang="zh-CN" altLang="en-US" sz="2800">
                <a:solidFill>
                  <a:srgbClr val="FF0000"/>
                </a:solidFill>
                <a:latin typeface="黑体" panose="02010609060101010101" pitchFamily="49" charset="-122"/>
                <a:ea typeface="黑体" panose="02010609060101010101" pitchFamily="49" charset="-122"/>
              </a:rPr>
              <a:t>×</a:t>
            </a:r>
            <a:r>
              <a:rPr lang="en-US" altLang="zh-CN" sz="2800">
                <a:solidFill>
                  <a:srgbClr val="FF0000"/>
                </a:solidFill>
                <a:latin typeface="黑体" panose="02010609060101010101" pitchFamily="49" charset="-122"/>
                <a:ea typeface="黑体" panose="02010609060101010101" pitchFamily="49" charset="-122"/>
              </a:rPr>
              <a:t>4</a:t>
            </a:r>
            <a:r>
              <a:rPr lang="zh-CN" altLang="en-US" sz="2800">
                <a:solidFill>
                  <a:srgbClr val="FF0000"/>
                </a:solidFill>
                <a:latin typeface="黑体" panose="02010609060101010101" pitchFamily="49" charset="-122"/>
                <a:ea typeface="黑体" panose="02010609060101010101" pitchFamily="49" charset="-122"/>
              </a:rPr>
              <a:t>×</a:t>
            </a:r>
            <a:r>
              <a:rPr lang="en-US" altLang="zh-CN" sz="2800">
                <a:solidFill>
                  <a:srgbClr val="FF0000"/>
                </a:solidFill>
                <a:latin typeface="黑体" panose="02010609060101010101" pitchFamily="49" charset="-122"/>
                <a:ea typeface="黑体" panose="02010609060101010101" pitchFamily="49" charset="-122"/>
              </a:rPr>
              <a:t>4=</a:t>
            </a:r>
            <a:r>
              <a:rPr lang="en-US" altLang="zh-CN" sz="2800">
                <a:solidFill>
                  <a:srgbClr val="FF0000"/>
                </a:solidFill>
                <a:latin typeface="Times New Roman" panose="02020603050405020304" pitchFamily="18" charset="0"/>
                <a:ea typeface="黑体" panose="02010609060101010101" pitchFamily="49" charset="-122"/>
              </a:rPr>
              <a:t>8</a:t>
            </a:r>
            <a:r>
              <a:rPr lang="en-US" altLang="zh-CN" sz="2800">
                <a:solidFill>
                  <a:srgbClr val="FF0000"/>
                </a:solidFill>
                <a:latin typeface="黑体" panose="02010609060101010101" pitchFamily="49" charset="-122"/>
                <a:ea typeface="黑体" panose="02010609060101010101" pitchFamily="49" charset="-122"/>
              </a:rPr>
              <a:t>.</a:t>
            </a:r>
            <a:endParaRPr lang="en-US" altLang="zh-CN" sz="2800">
              <a:solidFill>
                <a:srgbClr val="FF0000"/>
              </a:solidFill>
              <a:latin typeface="Times New Roman" pitchFamily="18" charset="0"/>
              <a:ea typeface="黑体" panose="02010609060101010101" pitchFamily="49" charset="-122"/>
            </a:endParaRPr>
          </a:p>
          <a:p>
            <a:pPr>
              <a:lnSpc>
                <a:spcPct val="120000"/>
              </a:lnSpc>
            </a:pPr>
            <a:r>
              <a:rPr lang="en-US" altLang="zh-CN" sz="2800">
                <a:solidFill>
                  <a:srgbClr val="FF0000"/>
                </a:solidFill>
                <a:latin typeface="Times New Roman" panose="02020603050405020304" pitchFamily="18" charset="0"/>
                <a:ea typeface="黑体" panose="02010609060101010101" pitchFamily="49" charset="-122"/>
              </a:rPr>
              <a:t>        ∵AC⊥BC</a:t>
            </a:r>
            <a:r>
              <a:rPr lang="zh-CN" altLang="en-US" sz="2800">
                <a:solidFill>
                  <a:srgbClr val="FF0000"/>
                </a:solidFill>
                <a:latin typeface="Times New Roman" panose="02020603050405020304" pitchFamily="18" charset="0"/>
                <a:ea typeface="黑体" panose="02010609060101010101" pitchFamily="49" charset="-122"/>
              </a:rPr>
              <a:t>，</a:t>
            </a:r>
            <a:r>
              <a:rPr lang="en-US" altLang="zh-CN" sz="2800">
                <a:solidFill>
                  <a:srgbClr val="FF0000"/>
                </a:solidFill>
                <a:latin typeface="Times New Roman" panose="02020603050405020304" pitchFamily="18" charset="0"/>
                <a:ea typeface="黑体" panose="02010609060101010101" pitchFamily="49" charset="-122"/>
              </a:rPr>
              <a:t>∴AC⊥</a:t>
            </a:r>
            <a:r>
              <a:rPr lang="en-US" altLang="zh-CN" sz="2800" i="1" err="1">
                <a:solidFill>
                  <a:srgbClr val="FF0000"/>
                </a:solidFill>
                <a:latin typeface="Times New Roman" panose="02020603050405020304" pitchFamily="18" charset="0"/>
                <a:ea typeface="黑体" panose="02010609060101010101" pitchFamily="49" charset="-122"/>
                <a:sym typeface="宋体" panose="02010600030101010101" pitchFamily="2" charset="-122"/>
              </a:rPr>
              <a:t>y</a:t>
            </a:r>
            <a:r>
              <a:rPr lang="zh-CN" altLang="en-US" sz="2800">
                <a:solidFill>
                  <a:srgbClr val="FF0000"/>
                </a:solidFill>
                <a:latin typeface="Times New Roman" panose="02020603050405020304" pitchFamily="18" charset="0"/>
                <a:ea typeface="黑体" panose="02010609060101010101" pitchFamily="49" charset="-122"/>
                <a:sym typeface="宋体" panose="02010600030101010101" pitchFamily="2" charset="-122"/>
              </a:rPr>
              <a:t>轴，</a:t>
            </a:r>
            <a:endParaRPr lang="en-US" altLang="zh-CN" sz="2800">
              <a:solidFill>
                <a:srgbClr val="FF0000"/>
              </a:solidFill>
              <a:latin typeface="Times New Roman" panose="02020603050405020304" pitchFamily="18" charset="0"/>
              <a:ea typeface="黑体" panose="02010609060101010101" pitchFamily="49" charset="-122"/>
            </a:endParaRPr>
          </a:p>
          <a:p>
            <a:pPr>
              <a:lnSpc>
                <a:spcPct val="120000"/>
              </a:lnSpc>
            </a:pPr>
            <a:r>
              <a:rPr lang="en-US" altLang="zh-CN" sz="2800" i="1">
                <a:solidFill>
                  <a:srgbClr val="FF0000"/>
                </a:solidFill>
                <a:latin typeface="Times New Roman" panose="02020603050405020304" pitchFamily="18" charset="0"/>
                <a:ea typeface="黑体" panose="02010609060101010101" pitchFamily="49" charset="-122"/>
              </a:rPr>
              <a:t>        </a:t>
            </a:r>
            <a:r>
              <a:rPr lang="en-US" altLang="zh-CN" sz="2800">
                <a:solidFill>
                  <a:srgbClr val="FF0000"/>
                </a:solidFill>
                <a:latin typeface="Times New Roman" panose="02020603050405020304" pitchFamily="18" charset="0"/>
                <a:ea typeface="黑体" panose="02010609060101010101" pitchFamily="49" charset="-122"/>
              </a:rPr>
              <a:t>∴</a:t>
            </a:r>
            <a:r>
              <a:rPr lang="zh-CN" altLang="en-US" sz="2800">
                <a:solidFill>
                  <a:srgbClr val="FF0000"/>
                </a:solidFill>
                <a:latin typeface="Times New Roman" panose="02020603050405020304" pitchFamily="18" charset="0"/>
                <a:ea typeface="黑体" panose="02010609060101010101" pitchFamily="49" charset="-122"/>
              </a:rPr>
              <a:t>点</a:t>
            </a:r>
            <a:r>
              <a:rPr lang="en-US" altLang="zh-CN" sz="2800">
                <a:solidFill>
                  <a:srgbClr val="FF0000"/>
                </a:solidFill>
                <a:latin typeface="Times New Roman" panose="02020603050405020304" pitchFamily="18" charset="0"/>
                <a:ea typeface="黑体" panose="02010609060101010101" pitchFamily="49" charset="-122"/>
              </a:rPr>
              <a:t>A</a:t>
            </a:r>
            <a:r>
              <a:rPr lang="zh-CN" altLang="en-US" sz="2800">
                <a:solidFill>
                  <a:srgbClr val="FF0000"/>
                </a:solidFill>
                <a:latin typeface="Times New Roman" panose="02020603050405020304" pitchFamily="18" charset="0"/>
                <a:ea typeface="黑体" panose="02010609060101010101" pitchFamily="49" charset="-122"/>
              </a:rPr>
              <a:t>的横坐标为</a:t>
            </a:r>
            <a:r>
              <a:rPr lang="en-US" altLang="zh-CN" sz="2800">
                <a:solidFill>
                  <a:srgbClr val="FF0000"/>
                </a:solidFill>
                <a:latin typeface="Times New Roman" panose="02020603050405020304" pitchFamily="18" charset="0"/>
                <a:ea typeface="黑体" panose="02010609060101010101" pitchFamily="49" charset="-122"/>
              </a:rPr>
              <a:t>3-4=-1</a:t>
            </a:r>
            <a:r>
              <a:rPr lang="zh-CN" altLang="en-US" sz="2800">
                <a:solidFill>
                  <a:srgbClr val="FF0000"/>
                </a:solidFill>
                <a:latin typeface="Times New Roman" panose="02020603050405020304" pitchFamily="18" charset="0"/>
                <a:ea typeface="黑体" panose="02010609060101010101" pitchFamily="49" charset="-122"/>
              </a:rPr>
              <a:t>，纵坐标为</a:t>
            </a:r>
            <a:r>
              <a:rPr lang="en-US" altLang="zh-CN" sz="2800">
                <a:solidFill>
                  <a:srgbClr val="FF0000"/>
                </a:solidFill>
                <a:latin typeface="Times New Roman" panose="02020603050405020304" pitchFamily="18" charset="0"/>
                <a:ea typeface="黑体" panose="02010609060101010101" pitchFamily="49" charset="-122"/>
              </a:rPr>
              <a:t>-2</a:t>
            </a:r>
            <a:r>
              <a:rPr lang="zh-CN" altLang="en-US" sz="2800">
                <a:solidFill>
                  <a:srgbClr val="FF0000"/>
                </a:solidFill>
                <a:latin typeface="Times New Roman" panose="02020603050405020304" pitchFamily="18" charset="0"/>
                <a:ea typeface="黑体" panose="02010609060101010101" pitchFamily="49" charset="-122"/>
              </a:rPr>
              <a:t>，</a:t>
            </a:r>
          </a:p>
          <a:p>
            <a:pPr>
              <a:lnSpc>
                <a:spcPct val="120000"/>
              </a:lnSpc>
            </a:pPr>
            <a:r>
              <a:rPr lang="en-US" altLang="zh-CN" sz="2800">
                <a:solidFill>
                  <a:srgbClr val="FF0000"/>
                </a:solidFill>
                <a:latin typeface="Times New Roman" panose="02020603050405020304" pitchFamily="18" charset="0"/>
                <a:ea typeface="黑体" panose="02010609060101010101" pitchFamily="49" charset="-122"/>
              </a:rPr>
              <a:t>        ∴</a:t>
            </a:r>
            <a:r>
              <a:rPr lang="en-US" altLang="zh-CN" sz="2800" i="1">
                <a:solidFill>
                  <a:srgbClr val="FF0000"/>
                </a:solidFill>
                <a:latin typeface="Times New Roman" panose="02020603050405020304" pitchFamily="18" charset="0"/>
                <a:ea typeface="黑体" panose="02010609060101010101" pitchFamily="49" charset="-122"/>
              </a:rPr>
              <a:t>A</a:t>
            </a:r>
            <a:r>
              <a:rPr lang="zh-CN" altLang="en-US" sz="2800">
                <a:solidFill>
                  <a:srgbClr val="FF0000"/>
                </a:solidFill>
                <a:latin typeface="黑体" panose="02010609060101010101" pitchFamily="49" charset="-122"/>
                <a:ea typeface="黑体" panose="02010609060101010101" pitchFamily="49" charset="-122"/>
              </a:rPr>
              <a:t>点坐标为</a:t>
            </a:r>
            <a:r>
              <a:rPr lang="en-US" altLang="zh-CN" sz="2800">
                <a:solidFill>
                  <a:srgbClr val="FF0000"/>
                </a:solidFill>
                <a:latin typeface="Times New Roman" panose="02020603050405020304" pitchFamily="18" charset="0"/>
                <a:ea typeface="黑体" panose="02010609060101010101" pitchFamily="49" charset="-122"/>
              </a:rPr>
              <a:t>(</a:t>
            </a:r>
            <a:r>
              <a:rPr lang="en-US" altLang="zh-CN" sz="2800">
                <a:solidFill>
                  <a:srgbClr val="FF0000"/>
                </a:solidFill>
                <a:latin typeface="黑体" panose="02010609060101010101" pitchFamily="49" charset="-122"/>
                <a:ea typeface="黑体" panose="02010609060101010101" pitchFamily="49" charset="-122"/>
              </a:rPr>
              <a:t>-</a:t>
            </a:r>
            <a:r>
              <a:rPr lang="en-US" altLang="zh-CN" sz="2800">
                <a:solidFill>
                  <a:srgbClr val="FF0000"/>
                </a:solidFill>
                <a:latin typeface="Times New Roman" panose="02020603050405020304" pitchFamily="18" charset="0"/>
                <a:ea typeface="黑体" panose="02010609060101010101" pitchFamily="49" charset="-122"/>
              </a:rPr>
              <a:t>1,</a:t>
            </a:r>
            <a:r>
              <a:rPr lang="en-US" altLang="zh-CN" sz="2800">
                <a:solidFill>
                  <a:srgbClr val="FF0000"/>
                </a:solidFill>
                <a:latin typeface="黑体" panose="02010609060101010101" pitchFamily="49" charset="-122"/>
                <a:ea typeface="黑体" panose="02010609060101010101" pitchFamily="49" charset="-122"/>
              </a:rPr>
              <a:t>-</a:t>
            </a:r>
            <a:r>
              <a:rPr lang="en-US" altLang="zh-CN" sz="2800">
                <a:solidFill>
                  <a:srgbClr val="FF0000"/>
                </a:solidFill>
                <a:latin typeface="Times New Roman" panose="02020603050405020304" pitchFamily="18" charset="0"/>
                <a:ea typeface="黑体" panose="02010609060101010101" pitchFamily="49" charset="-122"/>
              </a:rPr>
              <a:t>2)</a:t>
            </a:r>
            <a:r>
              <a:rPr lang="en-US" altLang="en-US" sz="2800">
                <a:solidFill>
                  <a:srgbClr val="FF0000"/>
                </a:solidFill>
                <a:latin typeface="Times New Roman" panose="02020603050405020304" pitchFamily="18" charset="0"/>
                <a:ea typeface="黑体" panose="02010609060101010101" pitchFamily="49" charset="-122"/>
              </a:rPr>
              <a:t>.</a:t>
            </a:r>
          </a:p>
          <a:p>
            <a:pPr>
              <a:lnSpc>
                <a:spcPct val="120000"/>
              </a:lnSpc>
            </a:pPr>
            <a:r>
              <a:rPr lang="en-US" altLang="en-US" sz="2800">
                <a:solidFill>
                  <a:srgbClr val="FF0000"/>
                </a:solidFill>
                <a:latin typeface="Times New Roman" panose="02020603050405020304" pitchFamily="18" charset="0"/>
                <a:ea typeface="黑体" panose="02010609060101010101" pitchFamily="49" charset="-122"/>
              </a:rPr>
              <a:t>        </a:t>
            </a:r>
            <a:endParaRPr lang="zh-CN" altLang="en-US" sz="2400">
              <a:solidFill>
                <a:srgbClr val="FF0000"/>
              </a:solidFill>
              <a:latin typeface="黑体" panose="02010609060101010101" pitchFamily="49" charset="-122"/>
              <a:ea typeface="黑体" panose="02010609060101010101" pitchFamily="49" charset="-122"/>
            </a:endParaRPr>
          </a:p>
        </p:txBody>
      </p:sp>
      <p:sp>
        <p:nvSpPr>
          <p:cNvPr id="15" name="矩形 14">
            <a:extLst>
              <a:ext uri="{FF2B5EF4-FFF2-40B4-BE49-F238E27FC236}">
                <a16:creationId xmlns:a16="http://schemas.microsoft.com/office/drawing/2014/main" id="{07D0BB0B-FB4C-4648-9747-AA334F51A28B}"/>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迁移应用</a:t>
            </a:r>
          </a:p>
        </p:txBody>
      </p:sp>
    </p:spTree>
    <p:extLst>
      <p:ext uri="{BB962C8B-B14F-4D97-AF65-F5344CB8AC3E}">
        <p14:creationId xmlns:p14="http://schemas.microsoft.com/office/powerpoint/2010/main" val="405187620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after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afterGroup">
                            <p:stCondLst>
                              <p:cond delay="0"/>
                            </p:stCondLst>
                            <p:childTnLst>
                              <p:par>
                                <p:cTn id="15" presetID="1" presetClass="entr" presetSubtype="0" fill="hold" nodeType="clickEffect">
                                  <p:stCondLst>
                                    <p:cond delay="0"/>
                                  </p:stCondLst>
                                  <p:childTnLst>
                                    <p:set>
                                      <p:cBhvr>
                                        <p:cTn id="16"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afterGroup">
                            <p:stCondLst>
                              <p:cond delay="0"/>
                            </p:stCondLst>
                            <p:childTnLst>
                              <p:par>
                                <p:cTn id="19" presetID="1" presetClass="entr" presetSubtype="0" fill="hold" nodeType="clickEffect">
                                  <p:stCondLst>
                                    <p:cond delay="0"/>
                                  </p:stCondLst>
                                  <p:childTnLst>
                                    <p:set>
                                      <p:cBhvr>
                                        <p:cTn id="20"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afterGroup">
                            <p:stCondLst>
                              <p:cond delay="0"/>
                            </p:stCondLst>
                            <p:childTnLst>
                              <p:par>
                                <p:cTn id="23" presetID="1" presetClass="entr" presetSubtype="0" fill="hold" nodeType="clickEffect">
                                  <p:stCondLst>
                                    <p:cond delay="0"/>
                                  </p:stCondLst>
                                  <p:childTnLst>
                                    <p:set>
                                      <p:cBhvr>
                                        <p:cTn id="24"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afterGroup">
                            <p:stCondLst>
                              <p:cond delay="0"/>
                            </p:stCondLst>
                            <p:childTnLst>
                              <p:par>
                                <p:cTn id="27" presetID="1" presetClass="entr" presetSubtype="0" fill="hold" nodeType="clickEffect">
                                  <p:stCondLst>
                                    <p:cond delay="0"/>
                                  </p:stCondLst>
                                  <p:childTnLst>
                                    <p:set>
                                      <p:cBhvr>
                                        <p:cTn id="28"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6" name="矩形 5">
            <a:extLst>
              <a:ext uri="{FF2B5EF4-FFF2-40B4-BE49-F238E27FC236}">
                <a16:creationId xmlns:a16="http://schemas.microsoft.com/office/drawing/2014/main" id="{DE8A9FDF-9D8D-40B6-BEF8-6280963C51B9}"/>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
        <p:nvSpPr>
          <p:cNvPr id="7" name="文本框 1">
            <a:extLst>
              <a:ext uri="{FF2B5EF4-FFF2-40B4-BE49-F238E27FC236}">
                <a16:creationId xmlns:a16="http://schemas.microsoft.com/office/drawing/2014/main" id="{4FF7EE4C-1252-4D47-9141-78C8115A6BAC}"/>
              </a:ext>
            </a:extLst>
          </p:cNvPr>
          <p:cNvSpPr txBox="1">
            <a:spLocks noChangeArrowheads="1"/>
          </p:cNvSpPr>
          <p:nvPr/>
        </p:nvSpPr>
        <p:spPr bwMode="auto">
          <a:xfrm>
            <a:off x="264652" y="1021358"/>
            <a:ext cx="470834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a:solidFill>
                  <a:srgbClr val="FF0000"/>
                </a:solidFill>
                <a:latin typeface="微软雅黑" panose="020b0503020204020204" pitchFamily="34" charset="-122"/>
                <a:ea typeface="微软雅黑" panose="020b0503020204020204" pitchFamily="34" charset="-122"/>
              </a:rPr>
              <a:t>专题五  坐标平面内点的对称</a:t>
            </a:r>
          </a:p>
        </p:txBody>
      </p:sp>
      <p:sp>
        <p:nvSpPr>
          <p:cNvPr id="8" name="TextBox 53">
            <a:extLst>
              <a:ext uri="{FF2B5EF4-FFF2-40B4-BE49-F238E27FC236}">
                <a16:creationId xmlns:a16="http://schemas.microsoft.com/office/drawing/2014/main" id="{4F635CF7-E1E0-441F-A9B2-3DC720F24DF0}"/>
              </a:ext>
            </a:extLst>
          </p:cNvPr>
          <p:cNvSpPr txBox="1">
            <a:spLocks noChangeArrowheads="1"/>
          </p:cNvSpPr>
          <p:nvPr/>
        </p:nvSpPr>
        <p:spPr bwMode="auto">
          <a:xfrm>
            <a:off x="227954" y="1432791"/>
            <a:ext cx="11677594" cy="1476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3200" b="1">
                <a:solidFill>
                  <a:srgbClr val="C00000"/>
                </a:solidFill>
                <a:latin typeface="Times New Roman" panose="02020603050405020304" pitchFamily="18" charset="0"/>
                <a:ea typeface="黑体" panose="02010609060101010101" pitchFamily="49" charset="-122"/>
              </a:rPr>
              <a:t>【</a:t>
            </a:r>
            <a:r>
              <a:rPr lang="zh-CN" altLang="en-US" sz="3200" b="1">
                <a:solidFill>
                  <a:srgbClr val="C00000"/>
                </a:solidFill>
                <a:latin typeface="Times New Roman" panose="02020603050405020304" pitchFamily="18" charset="0"/>
                <a:ea typeface="黑体" panose="02010609060101010101" pitchFamily="49" charset="-122"/>
              </a:rPr>
              <a:t>例</a:t>
            </a:r>
            <a:r>
              <a:rPr lang="en-US" altLang="zh-CN" sz="3200" b="1">
                <a:solidFill>
                  <a:srgbClr val="C00000"/>
                </a:solidFill>
                <a:latin typeface="Times New Roman" panose="02020603050405020304" pitchFamily="18" charset="0"/>
                <a:ea typeface="黑体" panose="02010609060101010101" pitchFamily="49" charset="-122"/>
              </a:rPr>
              <a:t>7】</a:t>
            </a:r>
            <a:r>
              <a:rPr lang="zh-CN" altLang="en-US" sz="3200">
                <a:latin typeface="Times New Roman" panose="02020603050405020304" pitchFamily="18" charset="0"/>
                <a:ea typeface="黑体" panose="02010609060101010101" pitchFamily="49" charset="-122"/>
              </a:rPr>
              <a:t>若点</a:t>
            </a:r>
            <a:r>
              <a:rPr lang="en-US" altLang="zh-CN" sz="3200">
                <a:latin typeface="Times New Roman" panose="02020603050405020304" pitchFamily="18" charset="0"/>
                <a:ea typeface="黑体" panose="02010609060101010101" pitchFamily="49" charset="-122"/>
              </a:rPr>
              <a:t>P(a,b)</a:t>
            </a:r>
            <a:r>
              <a:rPr lang="zh-CN" altLang="en-US" sz="3200">
                <a:latin typeface="Times New Roman" panose="02020603050405020304" pitchFamily="18" charset="0"/>
                <a:ea typeface="黑体" panose="02010609060101010101" pitchFamily="49" charset="-122"/>
              </a:rPr>
              <a:t>关于</a:t>
            </a:r>
            <a:r>
              <a:rPr lang="en-US" altLang="zh-CN" sz="3200">
                <a:latin typeface="Times New Roman" panose="02020603050405020304" pitchFamily="18" charset="0"/>
                <a:ea typeface="黑体" panose="02010609060101010101" pitchFamily="49" charset="-122"/>
              </a:rPr>
              <a:t>y</a:t>
            </a:r>
            <a:r>
              <a:rPr lang="zh-CN" altLang="en-US" sz="3200">
                <a:latin typeface="Times New Roman" panose="02020603050405020304" pitchFamily="18" charset="0"/>
                <a:ea typeface="黑体" panose="02010609060101010101" pitchFamily="49" charset="-122"/>
              </a:rPr>
              <a:t>轴的对称点是 </a:t>
            </a:r>
            <a:r>
              <a:rPr lang="en-US" altLang="zh-CN" sz="3200">
                <a:latin typeface="Times New Roman" panose="02020603050405020304" pitchFamily="18" charset="0"/>
                <a:ea typeface="黑体" panose="02010609060101010101" pitchFamily="49" charset="-122"/>
              </a:rPr>
              <a:t>P</a:t>
            </a:r>
            <a:r>
              <a:rPr lang="en-US" altLang="zh-CN" sz="3200" baseline="-25000">
                <a:latin typeface="Times New Roman" panose="02020603050405020304" pitchFamily="18" charset="0"/>
                <a:ea typeface="黑体" panose="02010609060101010101" pitchFamily="49" charset="-122"/>
              </a:rPr>
              <a:t>1</a:t>
            </a:r>
            <a:r>
              <a:rPr lang="en-US" altLang="zh-CN" sz="3200">
                <a:latin typeface="Times New Roman" panose="02020603050405020304" pitchFamily="18" charset="0"/>
                <a:ea typeface="黑体" panose="02010609060101010101" pitchFamily="49" charset="-122"/>
              </a:rPr>
              <a:t> </a:t>
            </a:r>
            <a:r>
              <a:rPr lang="zh-CN" altLang="en-US" sz="3200">
                <a:latin typeface="Times New Roman" panose="02020603050405020304" pitchFamily="18" charset="0"/>
                <a:ea typeface="黑体" panose="02010609060101010101" pitchFamily="49" charset="-122"/>
              </a:rPr>
              <a:t>，而点 </a:t>
            </a:r>
            <a:r>
              <a:rPr lang="en-US" altLang="zh-CN" sz="3200">
                <a:latin typeface="Times New Roman" panose="02020603050405020304" pitchFamily="18" charset="0"/>
                <a:ea typeface="黑体" panose="02010609060101010101" pitchFamily="49" charset="-122"/>
              </a:rPr>
              <a:t>P</a:t>
            </a:r>
            <a:r>
              <a:rPr lang="en-US" altLang="zh-CN" sz="3200" baseline="-25000">
                <a:latin typeface="Times New Roman" panose="02020603050405020304" pitchFamily="18" charset="0"/>
                <a:ea typeface="黑体" panose="02010609060101010101" pitchFamily="49" charset="-122"/>
              </a:rPr>
              <a:t>1 </a:t>
            </a:r>
            <a:r>
              <a:rPr lang="zh-CN" altLang="en-US" sz="3200">
                <a:latin typeface="Times New Roman" panose="02020603050405020304" pitchFamily="18" charset="0"/>
                <a:ea typeface="黑体" panose="02010609060101010101" pitchFamily="49" charset="-122"/>
              </a:rPr>
              <a:t>关于 </a:t>
            </a:r>
            <a:r>
              <a:rPr lang="en-US" altLang="zh-CN" sz="3200">
                <a:latin typeface="Times New Roman" panose="02020603050405020304" pitchFamily="18" charset="0"/>
                <a:ea typeface="黑体" panose="02010609060101010101" pitchFamily="49" charset="-122"/>
              </a:rPr>
              <a:t>x </a:t>
            </a:r>
            <a:r>
              <a:rPr lang="zh-CN" altLang="en-US" sz="3200">
                <a:latin typeface="Times New Roman" panose="02020603050405020304" pitchFamily="18" charset="0"/>
                <a:ea typeface="黑体" panose="02010609060101010101" pitchFamily="49" charset="-122"/>
              </a:rPr>
              <a:t>轴的对称点是 </a:t>
            </a:r>
            <a:r>
              <a:rPr lang="en-US" altLang="zh-CN" sz="3200">
                <a:latin typeface="Times New Roman" panose="02020603050405020304" pitchFamily="18" charset="0"/>
                <a:ea typeface="黑体" panose="02010609060101010101" pitchFamily="49" charset="-122"/>
              </a:rPr>
              <a:t>P</a:t>
            </a:r>
            <a:r>
              <a:rPr lang="en-US" altLang="zh-CN" sz="3200" baseline="-25000">
                <a:latin typeface="Times New Roman" panose="02020603050405020304" pitchFamily="18" charset="0"/>
                <a:ea typeface="黑体" panose="02010609060101010101" pitchFamily="49" charset="-122"/>
              </a:rPr>
              <a:t>2 </a:t>
            </a:r>
            <a:r>
              <a:rPr lang="zh-CN" altLang="en-US" sz="3200">
                <a:latin typeface="Times New Roman" panose="02020603050405020304" pitchFamily="18" charset="0"/>
                <a:ea typeface="黑体" panose="02010609060101010101" pitchFamily="49" charset="-122"/>
              </a:rPr>
              <a:t>，若是 </a:t>
            </a:r>
            <a:r>
              <a:rPr lang="en-US" altLang="zh-CN" sz="3200">
                <a:latin typeface="Times New Roman" panose="02020603050405020304" pitchFamily="18" charset="0"/>
                <a:ea typeface="黑体" panose="02010609060101010101" pitchFamily="49" charset="-122"/>
              </a:rPr>
              <a:t>P</a:t>
            </a:r>
            <a:r>
              <a:rPr lang="en-US" altLang="zh-CN" sz="3200" baseline="-25000">
                <a:latin typeface="Times New Roman" panose="02020603050405020304" pitchFamily="18" charset="0"/>
                <a:ea typeface="黑体" panose="02010609060101010101" pitchFamily="49" charset="-122"/>
              </a:rPr>
              <a:t>2</a:t>
            </a:r>
            <a:r>
              <a:rPr lang="en-US" altLang="zh-CN" sz="3200">
                <a:latin typeface="Times New Roman" panose="02020603050405020304" pitchFamily="18" charset="0"/>
                <a:ea typeface="黑体" panose="02010609060101010101" pitchFamily="49" charset="-122"/>
              </a:rPr>
              <a:t> </a:t>
            </a:r>
            <a:r>
              <a:rPr lang="zh-CN" altLang="en-US" sz="3200">
                <a:latin typeface="Times New Roman" panose="02020603050405020304" pitchFamily="18" charset="0"/>
                <a:ea typeface="黑体" panose="02010609060101010101" pitchFamily="49" charset="-122"/>
              </a:rPr>
              <a:t>的坐标为</a:t>
            </a:r>
            <a:r>
              <a:rPr lang="en-US" altLang="zh-CN" sz="3200">
                <a:latin typeface="Times New Roman" panose="02020603050405020304" pitchFamily="18" charset="0"/>
                <a:ea typeface="黑体" panose="02010609060101010101" pitchFamily="49" charset="-122"/>
              </a:rPr>
              <a:t>(-3</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4)</a:t>
            </a:r>
            <a:r>
              <a:rPr lang="zh-CN" altLang="en-US" sz="3200">
                <a:latin typeface="Times New Roman" panose="02020603050405020304" pitchFamily="18" charset="0"/>
                <a:ea typeface="黑体" panose="02010609060101010101" pitchFamily="49" charset="-122"/>
              </a:rPr>
              <a:t>，则</a:t>
            </a:r>
            <a:r>
              <a:rPr lang="en-US" altLang="zh-CN" sz="3200">
                <a:latin typeface="Times New Roman" panose="02020603050405020304" pitchFamily="18" charset="0"/>
                <a:ea typeface="黑体" panose="02010609060101010101" pitchFamily="49" charset="-122"/>
              </a:rPr>
              <a:t>a=____</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b=____.</a:t>
            </a:r>
            <a:endParaRPr lang="zh-CN" altLang="en-US" sz="3200">
              <a:latin typeface="Times New Roman" panose="02020603050405020304" pitchFamily="18" charset="0"/>
              <a:ea typeface="黑体" panose="02010609060101010101" pitchFamily="49" charset="-122"/>
            </a:endParaRPr>
          </a:p>
        </p:txBody>
      </p:sp>
      <p:sp>
        <p:nvSpPr>
          <p:cNvPr id="9" name="矩形 8">
            <a:extLst>
              <a:ext uri="{FF2B5EF4-FFF2-40B4-BE49-F238E27FC236}">
                <a16:creationId xmlns:a16="http://schemas.microsoft.com/office/drawing/2014/main" id="{D74CF8FD-9186-404B-B837-F1005B66A0BA}"/>
              </a:ext>
            </a:extLst>
          </p:cNvPr>
          <p:cNvSpPr/>
          <p:nvPr/>
        </p:nvSpPr>
        <p:spPr>
          <a:xfrm>
            <a:off x="421025" y="2975212"/>
            <a:ext cx="11498180" cy="1947649"/>
          </a:xfrm>
          <a:prstGeom prst="rect">
            <a:avLst/>
          </a:prstGeom>
        </p:spPr>
        <p:txBody>
          <a:bodyPr wrap="square">
            <a:spAutoFit/>
          </a:bodyPr>
          <a:lstStyle/>
          <a:p>
            <a:pPr>
              <a:lnSpc>
                <a:spcPct val="150000"/>
              </a:lnSpc>
            </a:pPr>
            <a:r>
              <a:rPr lang="zh-CN" altLang="en-US" sz="2800" b="1">
                <a:solidFill>
                  <a:srgbClr val="FF0000"/>
                </a:solidFill>
              </a:rPr>
              <a:t>解：∵</a:t>
            </a:r>
            <a:r>
              <a:rPr lang="en-US" altLang="zh-CN" sz="2800" b="1">
                <a:solidFill>
                  <a:srgbClr val="FF0000"/>
                </a:solidFill>
              </a:rPr>
              <a:t> P</a:t>
            </a:r>
            <a:r>
              <a:rPr lang="en-US" altLang="zh-CN" sz="2800" b="1" baseline="-25000">
                <a:solidFill>
                  <a:srgbClr val="FF0000"/>
                </a:solidFill>
              </a:rPr>
              <a:t>2</a:t>
            </a:r>
            <a:r>
              <a:rPr lang="en-US" altLang="zh-CN" sz="2800" b="1">
                <a:solidFill>
                  <a:srgbClr val="FF0000"/>
                </a:solidFill>
              </a:rPr>
              <a:t> (-3</a:t>
            </a:r>
            <a:r>
              <a:rPr lang="zh-CN" altLang="en-US" sz="2800" b="1">
                <a:solidFill>
                  <a:srgbClr val="FF0000"/>
                </a:solidFill>
              </a:rPr>
              <a:t>，</a:t>
            </a:r>
            <a:r>
              <a:rPr lang="en-US" altLang="zh-CN" sz="2800" b="1">
                <a:solidFill>
                  <a:srgbClr val="FF0000"/>
                </a:solidFill>
              </a:rPr>
              <a:t>4) </a:t>
            </a:r>
            <a:r>
              <a:rPr lang="zh-CN" altLang="en-US" sz="2800" b="1">
                <a:solidFill>
                  <a:srgbClr val="FF0000"/>
                </a:solidFill>
              </a:rPr>
              <a:t>关于 </a:t>
            </a:r>
            <a:r>
              <a:rPr lang="en-US" altLang="zh-CN" sz="2800" b="1">
                <a:solidFill>
                  <a:srgbClr val="FF0000"/>
                </a:solidFill>
              </a:rPr>
              <a:t>x </a:t>
            </a:r>
            <a:r>
              <a:rPr lang="zh-CN" altLang="en-US" sz="2800" b="1">
                <a:solidFill>
                  <a:srgbClr val="FF0000"/>
                </a:solidFill>
              </a:rPr>
              <a:t>轴的对称点坐标为</a:t>
            </a:r>
            <a:r>
              <a:rPr lang="en-US" altLang="zh-CN" sz="2800" b="1">
                <a:solidFill>
                  <a:srgbClr val="FF0000"/>
                </a:solidFill>
              </a:rPr>
              <a:t>P</a:t>
            </a:r>
            <a:r>
              <a:rPr lang="en-US" altLang="zh-CN" sz="2800" b="1" baseline="-25000">
                <a:solidFill>
                  <a:srgbClr val="FF0000"/>
                </a:solidFill>
              </a:rPr>
              <a:t>1</a:t>
            </a:r>
            <a:r>
              <a:rPr lang="zh-CN" altLang="en-US" sz="2800" b="1">
                <a:solidFill>
                  <a:srgbClr val="FF0000"/>
                </a:solidFill>
              </a:rPr>
              <a:t>（</a:t>
            </a:r>
            <a:r>
              <a:rPr lang="en-US" altLang="zh-CN" sz="2800" b="1">
                <a:solidFill>
                  <a:srgbClr val="FF0000"/>
                </a:solidFill>
              </a:rPr>
              <a:t>-3</a:t>
            </a:r>
            <a:r>
              <a:rPr lang="zh-CN" altLang="en-US" sz="2800" b="1">
                <a:solidFill>
                  <a:srgbClr val="FF0000"/>
                </a:solidFill>
              </a:rPr>
              <a:t>，</a:t>
            </a:r>
            <a:r>
              <a:rPr lang="en-US" altLang="zh-CN" sz="2800" b="1">
                <a:solidFill>
                  <a:srgbClr val="FF0000"/>
                </a:solidFill>
              </a:rPr>
              <a:t>-4</a:t>
            </a:r>
            <a:r>
              <a:rPr lang="zh-CN" altLang="en-US" sz="2800" b="1">
                <a:solidFill>
                  <a:srgbClr val="FF0000"/>
                </a:solidFill>
              </a:rPr>
              <a:t>） ，</a:t>
            </a:r>
            <a:r>
              <a:rPr lang="en-US" altLang="zh-CN" sz="2800" b="1">
                <a:solidFill>
                  <a:srgbClr val="FF0000"/>
                </a:solidFill>
              </a:rPr>
              <a:t> P</a:t>
            </a:r>
            <a:r>
              <a:rPr lang="en-US" altLang="zh-CN" sz="2800" b="1" baseline="-25000">
                <a:solidFill>
                  <a:srgbClr val="FF0000"/>
                </a:solidFill>
              </a:rPr>
              <a:t>1</a:t>
            </a:r>
            <a:r>
              <a:rPr lang="zh-CN" altLang="en-US" sz="2800" b="1">
                <a:solidFill>
                  <a:srgbClr val="FF0000"/>
                </a:solidFill>
              </a:rPr>
              <a:t>（</a:t>
            </a:r>
            <a:r>
              <a:rPr lang="en-US" altLang="zh-CN" sz="2800" b="1">
                <a:solidFill>
                  <a:srgbClr val="FF0000"/>
                </a:solidFill>
              </a:rPr>
              <a:t>-3</a:t>
            </a:r>
            <a:r>
              <a:rPr lang="zh-CN" altLang="en-US" sz="2800" b="1">
                <a:solidFill>
                  <a:srgbClr val="FF0000"/>
                </a:solidFill>
              </a:rPr>
              <a:t>，</a:t>
            </a:r>
            <a:r>
              <a:rPr lang="en-US" altLang="zh-CN" sz="2800" b="1">
                <a:solidFill>
                  <a:srgbClr val="FF0000"/>
                </a:solidFill>
              </a:rPr>
              <a:t>-4</a:t>
            </a:r>
            <a:r>
              <a:rPr lang="zh-CN" altLang="en-US" sz="2800" b="1">
                <a:solidFill>
                  <a:srgbClr val="FF0000"/>
                </a:solidFill>
              </a:rPr>
              <a:t>） 关于</a:t>
            </a:r>
            <a:r>
              <a:rPr lang="en-US" altLang="zh-CN" sz="2800" b="1">
                <a:solidFill>
                  <a:srgbClr val="FF0000"/>
                </a:solidFill>
              </a:rPr>
              <a:t>y</a:t>
            </a:r>
            <a:r>
              <a:rPr lang="zh-CN" altLang="en-US" sz="2800" b="1">
                <a:solidFill>
                  <a:srgbClr val="FF0000"/>
                </a:solidFill>
              </a:rPr>
              <a:t>轴的对称点是 </a:t>
            </a:r>
            <a:r>
              <a:rPr lang="en-US" altLang="zh-CN" sz="2800" b="1">
                <a:solidFill>
                  <a:srgbClr val="FF0000"/>
                </a:solidFill>
              </a:rPr>
              <a:t>P(3,-4) </a:t>
            </a:r>
            <a:r>
              <a:rPr lang="zh-CN" altLang="en-US" sz="2800" b="1" baseline="-25000">
                <a:solidFill>
                  <a:srgbClr val="FF0000"/>
                </a:solidFill>
              </a:rPr>
              <a:t>，</a:t>
            </a:r>
            <a:endParaRPr lang="en-US" altLang="zh-CN" sz="2800" b="1" baseline="-25000">
              <a:solidFill>
                <a:srgbClr val="FF0000"/>
              </a:solidFill>
            </a:endParaRPr>
          </a:p>
          <a:p>
            <a:pPr>
              <a:lnSpc>
                <a:spcPct val="150000"/>
              </a:lnSpc>
            </a:pPr>
            <a:r>
              <a:rPr lang="zh-CN" altLang="en-US" sz="2800" b="1">
                <a:solidFill>
                  <a:srgbClr val="FF0000"/>
                </a:solidFill>
              </a:rPr>
              <a:t>是故答案为：</a:t>
            </a:r>
            <a:r>
              <a:rPr lang="en-US" altLang="zh-CN" sz="2800" b="1">
                <a:solidFill>
                  <a:srgbClr val="FF0000"/>
                </a:solidFill>
              </a:rPr>
              <a:t>3</a:t>
            </a:r>
            <a:r>
              <a:rPr lang="zh-CN" altLang="en-US" sz="2800" b="1">
                <a:solidFill>
                  <a:srgbClr val="FF0000"/>
                </a:solidFill>
              </a:rPr>
              <a:t>，－</a:t>
            </a:r>
            <a:r>
              <a:rPr lang="en-US" altLang="zh-CN" sz="2800" b="1">
                <a:solidFill>
                  <a:srgbClr val="FF0000"/>
                </a:solidFill>
              </a:rPr>
              <a:t>4</a:t>
            </a:r>
            <a:r>
              <a:rPr lang="zh-CN" altLang="en-US" sz="2800" b="1">
                <a:solidFill>
                  <a:srgbClr val="FF0000"/>
                </a:solidFill>
              </a:rPr>
              <a:t>．</a:t>
            </a:r>
          </a:p>
        </p:txBody>
      </p:sp>
      <p:sp>
        <p:nvSpPr>
          <p:cNvPr id="12" name="矩形 11">
            <a:extLst>
              <a:ext uri="{FF2B5EF4-FFF2-40B4-BE49-F238E27FC236}">
                <a16:creationId xmlns:a16="http://schemas.microsoft.com/office/drawing/2014/main" id="{C4239E5A-2EFA-4B02-969B-9D7D47219104}"/>
              </a:ext>
            </a:extLst>
          </p:cNvPr>
          <p:cNvSpPr/>
          <p:nvPr/>
        </p:nvSpPr>
        <p:spPr>
          <a:xfrm>
            <a:off x="8112224" y="2299355"/>
            <a:ext cx="412292" cy="584775"/>
          </a:xfrm>
          <a:prstGeom prst="rect">
            <a:avLst/>
          </a:prstGeom>
        </p:spPr>
        <p:txBody>
          <a:bodyPr wrap="none">
            <a:spAutoFit/>
          </a:bodyPr>
          <a:lstStyle/>
          <a:p>
            <a:r>
              <a:rPr lang="en-US" altLang="zh-CN" sz="3200" b="1">
                <a:solidFill>
                  <a:srgbClr val="FF0000"/>
                </a:solidFill>
              </a:rPr>
              <a:t>3</a:t>
            </a:r>
            <a:endParaRPr lang="zh-CN" altLang="en-US" sz="3200"/>
          </a:p>
        </p:txBody>
      </p:sp>
      <p:sp>
        <p:nvSpPr>
          <p:cNvPr id="13" name="矩形 12">
            <a:extLst>
              <a:ext uri="{FF2B5EF4-FFF2-40B4-BE49-F238E27FC236}">
                <a16:creationId xmlns:a16="http://schemas.microsoft.com/office/drawing/2014/main" id="{08FC404E-AC01-4F15-B76D-75F05E6276A9}"/>
              </a:ext>
            </a:extLst>
          </p:cNvPr>
          <p:cNvSpPr/>
          <p:nvPr/>
        </p:nvSpPr>
        <p:spPr>
          <a:xfrm>
            <a:off x="9480376" y="2340169"/>
            <a:ext cx="824265" cy="584775"/>
          </a:xfrm>
          <a:prstGeom prst="rect">
            <a:avLst/>
          </a:prstGeom>
        </p:spPr>
        <p:txBody>
          <a:bodyPr wrap="none">
            <a:spAutoFit/>
          </a:bodyPr>
          <a:lstStyle/>
          <a:p>
            <a:r>
              <a:rPr lang="zh-CN" altLang="en-US" sz="3200" b="1">
                <a:solidFill>
                  <a:srgbClr val="FF0000"/>
                </a:solidFill>
              </a:rPr>
              <a:t>－</a:t>
            </a:r>
            <a:r>
              <a:rPr lang="en-US" altLang="zh-CN" sz="3200" b="1">
                <a:solidFill>
                  <a:srgbClr val="FF0000"/>
                </a:solidFill>
              </a:rPr>
              <a:t>4</a:t>
            </a:r>
            <a:endParaRPr lang="zh-CN" altLang="en-US" sz="3200"/>
          </a:p>
        </p:txBody>
      </p:sp>
      <p:sp>
        <p:nvSpPr>
          <p:cNvPr id="14" name="矩形 23">
            <a:extLst>
              <a:ext uri="{FF2B5EF4-FFF2-40B4-BE49-F238E27FC236}">
                <a16:creationId xmlns:a16="http://schemas.microsoft.com/office/drawing/2014/main" id="{A65AD5D9-2230-43D2-BF56-5F248A82D8E0}"/>
              </a:ext>
            </a:extLst>
          </p:cNvPr>
          <p:cNvSpPr>
            <a:spLocks noChangeArrowheads="1"/>
          </p:cNvSpPr>
          <p:nvPr/>
        </p:nvSpPr>
        <p:spPr bwMode="auto">
          <a:xfrm>
            <a:off x="118014" y="4645027"/>
            <a:ext cx="11955971" cy="1949508"/>
          </a:xfrm>
          <a:prstGeom prst="rect">
            <a:avLst/>
          </a:prstGeom>
          <a:solidFill>
            <a:srgbClr val="FFFF00"/>
          </a:solidFill>
          <a:ln>
            <a:solidFill>
              <a:schemeClr val="tx1"/>
            </a:solidFill>
          </a:ln>
        </p:spPr>
        <p:txBody>
          <a:bodyPr wrap="square">
            <a:spAutoFit/>
          </a:bodyPr>
          <a:lstStyle/>
          <a:p>
            <a:pPr>
              <a:lnSpc>
                <a:spcPct val="150000"/>
              </a:lnSpc>
            </a:pPr>
            <a:r>
              <a:rPr lang="en-US" altLang="zh-CN" sz="2800" b="1">
                <a:solidFill>
                  <a:schemeClr val="tx2">
                    <a:lumMod val="75000"/>
                  </a:schemeClr>
                </a:solidFill>
                <a:latin typeface="Times New Roman" panose="02020603050405020304" pitchFamily="18" charset="0"/>
                <a:ea typeface="黑体" panose="02010609060101010101" pitchFamily="49" charset="-122"/>
              </a:rPr>
              <a:t>【</a:t>
            </a:r>
            <a:r>
              <a:rPr lang="zh-CN" altLang="en-US" sz="2800" b="1">
                <a:solidFill>
                  <a:schemeClr val="tx2">
                    <a:lumMod val="75000"/>
                  </a:schemeClr>
                </a:solidFill>
                <a:latin typeface="Times New Roman" panose="02020603050405020304" pitchFamily="18" charset="0"/>
                <a:ea typeface="黑体" panose="02010609060101010101" pitchFamily="49" charset="-122"/>
              </a:rPr>
              <a:t>点睛</a:t>
            </a:r>
            <a:r>
              <a:rPr lang="en-US" altLang="zh-CN" sz="2800" b="1">
                <a:solidFill>
                  <a:schemeClr val="tx2">
                    <a:lumMod val="75000"/>
                  </a:schemeClr>
                </a:solidFill>
                <a:latin typeface="Times New Roman" panose="02020603050405020304" pitchFamily="18" charset="0"/>
                <a:ea typeface="黑体" panose="02010609060101010101" pitchFamily="49" charset="-122"/>
              </a:rPr>
              <a:t>】</a:t>
            </a:r>
            <a:r>
              <a:rPr lang="zh-CN" altLang="en-US" sz="2800">
                <a:latin typeface="Times New Roman" panose="02020603050405020304" pitchFamily="18" charset="0"/>
                <a:ea typeface="黑体" panose="02010609060101010101" pitchFamily="49" charset="-122"/>
              </a:rPr>
              <a:t>本题考查平面直角坐标系关于坐标轴成轴对称的两点的坐标之间的关系；平面直角坐标系中任意一点</a:t>
            </a:r>
            <a:r>
              <a:rPr lang="en-US" altLang="zh-CN" sz="2800">
                <a:latin typeface="Times New Roman" panose="02020603050405020304" pitchFamily="18" charset="0"/>
                <a:ea typeface="黑体" panose="02010609060101010101" pitchFamily="49" charset="-122"/>
              </a:rPr>
              <a:t>P(x</a:t>
            </a:r>
            <a:r>
              <a:rPr lang="zh-CN" altLang="en-US" sz="2800">
                <a:latin typeface="Times New Roman" panose="02020603050405020304" pitchFamily="18" charset="0"/>
                <a:ea typeface="黑体" panose="02010609060101010101" pitchFamily="49" charset="-122"/>
              </a:rPr>
              <a:t>，</a:t>
            </a:r>
            <a:r>
              <a:rPr lang="en-US" altLang="zh-CN" sz="2800">
                <a:latin typeface="Times New Roman" panose="02020603050405020304" pitchFamily="18" charset="0"/>
                <a:ea typeface="黑体" panose="02010609060101010101" pitchFamily="49" charset="-122"/>
              </a:rPr>
              <a:t>y)</a:t>
            </a:r>
            <a:r>
              <a:rPr lang="zh-CN" altLang="en-US" sz="2800">
                <a:latin typeface="Times New Roman" panose="02020603050405020304" pitchFamily="18" charset="0"/>
                <a:ea typeface="黑体" panose="02010609060101010101" pitchFamily="49" charset="-122"/>
              </a:rPr>
              <a:t>，关于</a:t>
            </a:r>
            <a:r>
              <a:rPr lang="en-US" altLang="zh-CN" sz="2800">
                <a:latin typeface="Times New Roman" panose="02020603050405020304" pitchFamily="18" charset="0"/>
                <a:ea typeface="黑体" panose="02010609060101010101" pitchFamily="49" charset="-122"/>
              </a:rPr>
              <a:t>x</a:t>
            </a:r>
            <a:r>
              <a:rPr lang="zh-CN" altLang="en-US" sz="2800">
                <a:latin typeface="Times New Roman" panose="02020603050405020304" pitchFamily="18" charset="0"/>
                <a:ea typeface="黑体" panose="02010609060101010101" pitchFamily="49" charset="-122"/>
              </a:rPr>
              <a:t>轴的对称点的坐标是</a:t>
            </a:r>
            <a:r>
              <a:rPr lang="en-US" altLang="zh-CN" sz="2800">
                <a:latin typeface="Times New Roman" panose="02020603050405020304" pitchFamily="18" charset="0"/>
                <a:ea typeface="黑体" panose="02010609060101010101" pitchFamily="49" charset="-122"/>
              </a:rPr>
              <a:t>(x</a:t>
            </a:r>
            <a:r>
              <a:rPr lang="zh-CN" altLang="en-US" sz="2800">
                <a:latin typeface="Times New Roman" panose="02020603050405020304" pitchFamily="18" charset="0"/>
                <a:ea typeface="黑体" panose="02010609060101010101" pitchFamily="49" charset="-122"/>
              </a:rPr>
              <a:t>，－</a:t>
            </a:r>
            <a:r>
              <a:rPr lang="en-US" altLang="zh-CN" sz="2800">
                <a:latin typeface="Times New Roman" panose="02020603050405020304" pitchFamily="18" charset="0"/>
                <a:ea typeface="黑体" panose="02010609060101010101" pitchFamily="49" charset="-122"/>
              </a:rPr>
              <a:t>y)</a:t>
            </a:r>
            <a:r>
              <a:rPr lang="zh-CN" altLang="en-US" sz="2800">
                <a:latin typeface="Times New Roman" panose="02020603050405020304" pitchFamily="18" charset="0"/>
                <a:ea typeface="黑体" panose="02010609060101010101" pitchFamily="49" charset="-122"/>
              </a:rPr>
              <a:t>，关于</a:t>
            </a:r>
            <a:r>
              <a:rPr lang="en-US" altLang="zh-CN" sz="2800">
                <a:latin typeface="Times New Roman" panose="02020603050405020304" pitchFamily="18" charset="0"/>
                <a:ea typeface="黑体" panose="02010609060101010101" pitchFamily="49" charset="-122"/>
              </a:rPr>
              <a:t>y</a:t>
            </a:r>
            <a:r>
              <a:rPr lang="zh-CN" altLang="en-US" sz="2800">
                <a:latin typeface="Times New Roman" panose="02020603050405020304" pitchFamily="18" charset="0"/>
                <a:ea typeface="黑体" panose="02010609060101010101" pitchFamily="49" charset="-122"/>
              </a:rPr>
              <a:t>轴的对称点的坐标是</a:t>
            </a:r>
            <a:r>
              <a:rPr lang="en-US" altLang="zh-CN" sz="2800">
                <a:latin typeface="Times New Roman" panose="02020603050405020304" pitchFamily="18" charset="0"/>
                <a:ea typeface="黑体" panose="02010609060101010101" pitchFamily="49" charset="-122"/>
              </a:rPr>
              <a:t>(-x</a:t>
            </a:r>
            <a:r>
              <a:rPr lang="zh-CN" altLang="en-US" sz="2800">
                <a:latin typeface="Times New Roman" panose="02020603050405020304" pitchFamily="18" charset="0"/>
                <a:ea typeface="黑体" panose="02010609060101010101" pitchFamily="49" charset="-122"/>
              </a:rPr>
              <a:t>，</a:t>
            </a:r>
            <a:r>
              <a:rPr lang="en-US" altLang="zh-CN" sz="2800">
                <a:latin typeface="Times New Roman" panose="02020603050405020304" pitchFamily="18" charset="0"/>
                <a:ea typeface="黑体" panose="02010609060101010101" pitchFamily="49" charset="-122"/>
              </a:rPr>
              <a:t>y).</a:t>
            </a:r>
            <a:r>
              <a:rPr lang="zh-CN" altLang="en-US" sz="2800">
                <a:latin typeface="Times New Roman" panose="02020603050405020304" pitchFamily="18" charset="0"/>
                <a:ea typeface="黑体" panose="02010609060101010101" pitchFamily="49" charset="-122"/>
              </a:rPr>
              <a:t>同时运用逆向思维解决</a:t>
            </a:r>
            <a:r>
              <a:rPr lang="en-US" altLang="zh-CN" sz="2800">
                <a:latin typeface="Times New Roman" panose="02020603050405020304" pitchFamily="18" charset="0"/>
                <a:ea typeface="黑体" panose="02010609060101010101" pitchFamily="49" charset="-122"/>
              </a:rPr>
              <a:t>.</a:t>
            </a:r>
            <a:endParaRPr lang="en-US" altLang="zh-CN" sz="2800">
              <a:latin typeface="Times New Roman" pitchFamily="18" charset="0"/>
              <a:ea typeface="黑体" panose="02010609060101010101" pitchFamily="49" charset="-122"/>
              <a:sym typeface="Wingdings" panose="05000000000000000000" pitchFamily="2" charset="2"/>
            </a:endParaRPr>
          </a:p>
        </p:txBody>
      </p:sp>
    </p:spTree>
    <p:extLst>
      <p:ext uri="{BB962C8B-B14F-4D97-AF65-F5344CB8AC3E}">
        <p14:creationId xmlns:p14="http://schemas.microsoft.com/office/powerpoint/2010/main" val="343304538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after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3" grpId="0"/>
      <p:bldP spid="14" grpId="0"/>
    </p:bldLst>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5" name="文本框 1">
            <a:extLst>
              <a:ext uri="{FF2B5EF4-FFF2-40B4-BE49-F238E27FC236}">
                <a16:creationId xmlns:a16="http://schemas.microsoft.com/office/drawing/2014/main" id="{FA94C419-1ECD-47CE-89A5-FF04A146B6D4}"/>
              </a:ext>
            </a:extLst>
          </p:cNvPr>
          <p:cNvSpPr txBox="1">
            <a:spLocks noChangeArrowheads="1"/>
          </p:cNvSpPr>
          <p:nvPr/>
        </p:nvSpPr>
        <p:spPr bwMode="auto">
          <a:xfrm>
            <a:off x="264652" y="1021358"/>
            <a:ext cx="578555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a:solidFill>
                  <a:srgbClr val="FF0000"/>
                </a:solidFill>
                <a:latin typeface="微软雅黑" panose="020b0503020204020204" pitchFamily="34" charset="-122"/>
                <a:ea typeface="微软雅黑" panose="020b0503020204020204" pitchFamily="34" charset="-122"/>
              </a:rPr>
              <a:t>专题六  用坐标表示地理位置的应用</a:t>
            </a:r>
          </a:p>
        </p:txBody>
      </p:sp>
      <p:sp>
        <p:nvSpPr>
          <p:cNvPr id="6" name="TextBox 53">
            <a:extLst>
              <a:ext uri="{FF2B5EF4-FFF2-40B4-BE49-F238E27FC236}">
                <a16:creationId xmlns:a16="http://schemas.microsoft.com/office/drawing/2014/main" id="{9719E820-201F-4D66-8CAC-FDF54ED9ED26}"/>
              </a:ext>
            </a:extLst>
          </p:cNvPr>
          <p:cNvSpPr txBox="1">
            <a:spLocks noChangeArrowheads="1"/>
          </p:cNvSpPr>
          <p:nvPr/>
        </p:nvSpPr>
        <p:spPr bwMode="auto">
          <a:xfrm>
            <a:off x="227954" y="1539949"/>
            <a:ext cx="11677594"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b="1">
                <a:solidFill>
                  <a:srgbClr val="C00000"/>
                </a:solidFill>
                <a:latin typeface="Times New Roman" panose="02020603050405020304" pitchFamily="18" charset="0"/>
                <a:ea typeface="黑体" panose="02010609060101010101" pitchFamily="49" charset="-122"/>
              </a:rPr>
              <a:t>【</a:t>
            </a:r>
            <a:r>
              <a:rPr lang="zh-CN" altLang="en-US" sz="2800" b="1">
                <a:solidFill>
                  <a:srgbClr val="C00000"/>
                </a:solidFill>
                <a:latin typeface="Times New Roman" panose="02020603050405020304" pitchFamily="18" charset="0"/>
                <a:ea typeface="黑体" panose="02010609060101010101" pitchFamily="49" charset="-122"/>
              </a:rPr>
              <a:t>例</a:t>
            </a:r>
            <a:r>
              <a:rPr lang="en-US" altLang="zh-CN" sz="2800" b="1">
                <a:solidFill>
                  <a:srgbClr val="C00000"/>
                </a:solidFill>
                <a:latin typeface="Times New Roman" panose="02020603050405020304" pitchFamily="18" charset="0"/>
                <a:ea typeface="黑体" panose="02010609060101010101" pitchFamily="49" charset="-122"/>
              </a:rPr>
              <a:t>8】</a:t>
            </a:r>
            <a:r>
              <a:rPr lang="zh-CN" altLang="en-US" sz="2800">
                <a:latin typeface="Times New Roman" panose="02020603050405020304" pitchFamily="18" charset="0"/>
                <a:ea typeface="黑体" panose="02010609060101010101" pitchFamily="49" charset="-122"/>
              </a:rPr>
              <a:t>如图，这是某市部分简图，请建立适当的平面直角坐标系，分别写出各地的坐标．</a:t>
            </a:r>
          </a:p>
          <a:p>
            <a:r>
              <a:rPr lang="zh-CN" altLang="en-US" sz="2800">
                <a:latin typeface="Times New Roman" panose="02020603050405020304" pitchFamily="18" charset="0"/>
                <a:ea typeface="黑体" panose="02010609060101010101" pitchFamily="49" charset="-122"/>
              </a:rPr>
              <a:t>体育场，市场，宾馆，文化宫，火车站，医院，超市．</a:t>
            </a:r>
          </a:p>
        </p:txBody>
      </p:sp>
      <p:pic>
        <p:nvPicPr>
          <p:cNvPr id="7" name="图片 6">
            <a:extLst>
              <a:ext uri="{FF2B5EF4-FFF2-40B4-BE49-F238E27FC236}">
                <a16:creationId xmlns:a16="http://schemas.microsoft.com/office/drawing/2014/main" id="{51CFC9E5-10AB-49D6-9C6D-BA22369CA5FE}"/>
              </a:ext>
            </a:extLst>
          </p:cNvPr>
          <p:cNvPicPr>
            <a:picLocks noChangeAspect="1"/>
          </p:cNvPicPr>
          <p:nvPr/>
        </p:nvPicPr>
        <p:blipFill>
          <a:blip r:embed="rId2"/>
          <a:stretch>
            <a:fillRect/>
          </a:stretch>
        </p:blipFill>
        <p:spPr>
          <a:xfrm>
            <a:off x="7680176" y="2946333"/>
            <a:ext cx="4073798" cy="3678058"/>
          </a:xfrm>
          <a:prstGeom prst="rect">
            <a:avLst/>
          </a:prstGeom>
        </p:spPr>
      </p:pic>
      <p:sp>
        <p:nvSpPr>
          <p:cNvPr id="8" name="矩形 7">
            <a:extLst>
              <a:ext uri="{FF2B5EF4-FFF2-40B4-BE49-F238E27FC236}">
                <a16:creationId xmlns:a16="http://schemas.microsoft.com/office/drawing/2014/main" id="{196C4E56-522E-4EDF-B50C-244F7093BEBB}"/>
              </a:ext>
            </a:extLst>
          </p:cNvPr>
          <p:cNvSpPr/>
          <p:nvPr/>
        </p:nvSpPr>
        <p:spPr>
          <a:xfrm>
            <a:off x="264652" y="3284984"/>
            <a:ext cx="6882110" cy="2246769"/>
          </a:xfrm>
          <a:prstGeom prst="rect">
            <a:avLst/>
          </a:prstGeom>
        </p:spPr>
        <p:txBody>
          <a:bodyPr wrap="square">
            <a:spAutoFit/>
          </a:bodyPr>
          <a:lstStyle/>
          <a:p>
            <a:r>
              <a:rPr lang="zh-CN" altLang="en-US" sz="2800" b="1">
                <a:solidFill>
                  <a:srgbClr val="FF0000"/>
                </a:solidFill>
              </a:rPr>
              <a:t>解：以火车站为原点建立直角坐标系，则各地的坐标分别是：火车站（</a:t>
            </a:r>
            <a:r>
              <a:rPr lang="en-US" altLang="zh-CN" sz="2800" b="1">
                <a:solidFill>
                  <a:srgbClr val="FF0000"/>
                </a:solidFill>
              </a:rPr>
              <a:t>0</a:t>
            </a:r>
            <a:r>
              <a:rPr lang="zh-CN" altLang="en-US" sz="2800" b="1">
                <a:solidFill>
                  <a:srgbClr val="FF0000"/>
                </a:solidFill>
              </a:rPr>
              <a:t>，</a:t>
            </a:r>
            <a:r>
              <a:rPr lang="en-US" altLang="zh-CN" sz="2800" b="1">
                <a:solidFill>
                  <a:srgbClr val="FF0000"/>
                </a:solidFill>
              </a:rPr>
              <a:t>0</a:t>
            </a:r>
            <a:r>
              <a:rPr lang="zh-CN" altLang="en-US" sz="2800" b="1">
                <a:solidFill>
                  <a:srgbClr val="FF0000"/>
                </a:solidFill>
              </a:rPr>
              <a:t>）；文化宫（</a:t>
            </a:r>
            <a:r>
              <a:rPr lang="en-US" altLang="zh-CN" sz="2800" b="1">
                <a:solidFill>
                  <a:srgbClr val="FF0000"/>
                </a:solidFill>
              </a:rPr>
              <a:t>-3</a:t>
            </a:r>
            <a:r>
              <a:rPr lang="zh-CN" altLang="en-US" sz="2800" b="1">
                <a:solidFill>
                  <a:srgbClr val="FF0000"/>
                </a:solidFill>
              </a:rPr>
              <a:t>，</a:t>
            </a:r>
            <a:r>
              <a:rPr lang="en-US" altLang="zh-CN" sz="2800" b="1">
                <a:solidFill>
                  <a:srgbClr val="FF0000"/>
                </a:solidFill>
              </a:rPr>
              <a:t>1</a:t>
            </a:r>
            <a:r>
              <a:rPr lang="zh-CN" altLang="en-US" sz="2800" b="1">
                <a:solidFill>
                  <a:srgbClr val="FF0000"/>
                </a:solidFill>
              </a:rPr>
              <a:t>）；宾馆（</a:t>
            </a:r>
            <a:r>
              <a:rPr lang="en-US" altLang="zh-CN" sz="2800" b="1">
                <a:solidFill>
                  <a:srgbClr val="FF0000"/>
                </a:solidFill>
              </a:rPr>
              <a:t>2</a:t>
            </a:r>
            <a:r>
              <a:rPr lang="zh-CN" altLang="en-US" sz="2800" b="1">
                <a:solidFill>
                  <a:srgbClr val="FF0000"/>
                </a:solidFill>
              </a:rPr>
              <a:t>，</a:t>
            </a:r>
            <a:r>
              <a:rPr lang="en-US" altLang="zh-CN" sz="2800" b="1">
                <a:solidFill>
                  <a:srgbClr val="FF0000"/>
                </a:solidFill>
              </a:rPr>
              <a:t>2</a:t>
            </a:r>
            <a:r>
              <a:rPr lang="zh-CN" altLang="en-US" sz="2800" b="1">
                <a:solidFill>
                  <a:srgbClr val="FF0000"/>
                </a:solidFill>
              </a:rPr>
              <a:t>）；市场（</a:t>
            </a:r>
            <a:r>
              <a:rPr lang="en-US" altLang="zh-CN" sz="2800" b="1">
                <a:solidFill>
                  <a:srgbClr val="FF0000"/>
                </a:solidFill>
              </a:rPr>
              <a:t>4</a:t>
            </a:r>
            <a:r>
              <a:rPr lang="zh-CN" altLang="en-US" sz="2800" b="1">
                <a:solidFill>
                  <a:srgbClr val="FF0000"/>
                </a:solidFill>
              </a:rPr>
              <a:t>，</a:t>
            </a:r>
            <a:r>
              <a:rPr lang="en-US" altLang="zh-CN" sz="2800" b="1">
                <a:solidFill>
                  <a:srgbClr val="FF0000"/>
                </a:solidFill>
              </a:rPr>
              <a:t>3</a:t>
            </a:r>
            <a:r>
              <a:rPr lang="zh-CN" altLang="en-US" sz="2800" b="1">
                <a:solidFill>
                  <a:srgbClr val="FF0000"/>
                </a:solidFill>
              </a:rPr>
              <a:t>）；体育场（</a:t>
            </a:r>
            <a:r>
              <a:rPr lang="en-US" altLang="zh-CN" sz="2800" b="1">
                <a:solidFill>
                  <a:srgbClr val="FF0000"/>
                </a:solidFill>
              </a:rPr>
              <a:t>-4</a:t>
            </a:r>
            <a:r>
              <a:rPr lang="zh-CN" altLang="en-US" sz="2800" b="1">
                <a:solidFill>
                  <a:srgbClr val="FF0000"/>
                </a:solidFill>
              </a:rPr>
              <a:t>，</a:t>
            </a:r>
            <a:r>
              <a:rPr lang="en-US" altLang="zh-CN" sz="2800" b="1">
                <a:solidFill>
                  <a:srgbClr val="FF0000"/>
                </a:solidFill>
              </a:rPr>
              <a:t>3</a:t>
            </a:r>
            <a:r>
              <a:rPr lang="zh-CN" altLang="en-US" sz="2800" b="1">
                <a:solidFill>
                  <a:srgbClr val="FF0000"/>
                </a:solidFill>
              </a:rPr>
              <a:t>）；医院（</a:t>
            </a:r>
            <a:r>
              <a:rPr lang="en-US" altLang="zh-CN" sz="2800" b="1">
                <a:solidFill>
                  <a:srgbClr val="FF0000"/>
                </a:solidFill>
              </a:rPr>
              <a:t>-2</a:t>
            </a:r>
            <a:r>
              <a:rPr lang="zh-CN" altLang="en-US" sz="2800" b="1">
                <a:solidFill>
                  <a:srgbClr val="FF0000"/>
                </a:solidFill>
              </a:rPr>
              <a:t>，</a:t>
            </a:r>
            <a:r>
              <a:rPr lang="en-US" altLang="zh-CN" sz="2800" b="1">
                <a:solidFill>
                  <a:srgbClr val="FF0000"/>
                </a:solidFill>
              </a:rPr>
              <a:t>-2</a:t>
            </a:r>
            <a:r>
              <a:rPr lang="zh-CN" altLang="en-US" sz="2800" b="1">
                <a:solidFill>
                  <a:srgbClr val="FF0000"/>
                </a:solidFill>
              </a:rPr>
              <a:t>），超市（</a:t>
            </a:r>
            <a:r>
              <a:rPr lang="en-US" altLang="zh-CN" sz="2800" b="1">
                <a:solidFill>
                  <a:srgbClr val="FF0000"/>
                </a:solidFill>
              </a:rPr>
              <a:t>2</a:t>
            </a:r>
            <a:r>
              <a:rPr lang="zh-CN" altLang="en-US" sz="2800" b="1">
                <a:solidFill>
                  <a:srgbClr val="FF0000"/>
                </a:solidFill>
              </a:rPr>
              <a:t>，</a:t>
            </a:r>
            <a:r>
              <a:rPr lang="en-US" altLang="zh-CN" sz="2800" b="1">
                <a:solidFill>
                  <a:srgbClr val="FF0000"/>
                </a:solidFill>
              </a:rPr>
              <a:t>-3</a:t>
            </a:r>
            <a:r>
              <a:rPr lang="zh-CN" altLang="en-US" sz="2800" b="1">
                <a:solidFill>
                  <a:srgbClr val="FF0000"/>
                </a:solidFill>
              </a:rPr>
              <a:t>）．</a:t>
            </a:r>
          </a:p>
        </p:txBody>
      </p:sp>
      <p:pic>
        <p:nvPicPr>
          <p:cNvPr id="9" name="图片 8">
            <a:extLst>
              <a:ext uri="{FF2B5EF4-FFF2-40B4-BE49-F238E27FC236}">
                <a16:creationId xmlns:a16="http://schemas.microsoft.com/office/drawing/2014/main" id="{4EA8DDC9-D769-4457-A09B-C48EE730FCC4}"/>
              </a:ext>
            </a:extLst>
          </p:cNvPr>
          <p:cNvPicPr>
            <a:picLocks noChangeAspect="1"/>
          </p:cNvPicPr>
          <p:nvPr/>
        </p:nvPicPr>
        <p:blipFill>
          <a:blip r:embed="rId3"/>
          <a:stretch>
            <a:fillRect/>
          </a:stretch>
        </p:blipFill>
        <p:spPr>
          <a:xfrm>
            <a:off x="7713577" y="2946333"/>
            <a:ext cx="4040397" cy="3678057"/>
          </a:xfrm>
          <a:prstGeom prst="rect">
            <a:avLst/>
          </a:prstGeom>
        </p:spPr>
      </p:pic>
      <p:sp>
        <p:nvSpPr>
          <p:cNvPr id="10" name="矩形 23">
            <a:extLst>
              <a:ext uri="{FF2B5EF4-FFF2-40B4-BE49-F238E27FC236}">
                <a16:creationId xmlns:a16="http://schemas.microsoft.com/office/drawing/2014/main" id="{433FF974-D470-4FF6-836D-07B57CCD8373}"/>
              </a:ext>
            </a:extLst>
          </p:cNvPr>
          <p:cNvSpPr>
            <a:spLocks noChangeArrowheads="1"/>
          </p:cNvSpPr>
          <p:nvPr/>
        </p:nvSpPr>
        <p:spPr bwMode="auto">
          <a:xfrm>
            <a:off x="118014" y="4645027"/>
            <a:ext cx="11955971" cy="1949508"/>
          </a:xfrm>
          <a:prstGeom prst="rect">
            <a:avLst/>
          </a:prstGeom>
          <a:solidFill>
            <a:srgbClr val="FFFF00"/>
          </a:solidFill>
          <a:ln>
            <a:solidFill>
              <a:schemeClr val="tx1"/>
            </a:solidFill>
          </a:ln>
        </p:spPr>
        <p:txBody>
          <a:bodyPr wrap="square">
            <a:spAutoFit/>
          </a:bodyPr>
          <a:lstStyle/>
          <a:p>
            <a:pPr>
              <a:lnSpc>
                <a:spcPct val="150000"/>
              </a:lnSpc>
            </a:pPr>
            <a:r>
              <a:rPr lang="en-US" altLang="zh-CN" sz="2800" b="1">
                <a:solidFill>
                  <a:schemeClr val="tx2">
                    <a:lumMod val="75000"/>
                  </a:schemeClr>
                </a:solidFill>
                <a:latin typeface="Times New Roman" panose="02020603050405020304" pitchFamily="18" charset="0"/>
                <a:ea typeface="黑体" panose="02010609060101010101" pitchFamily="49" charset="-122"/>
              </a:rPr>
              <a:t>【</a:t>
            </a:r>
            <a:r>
              <a:rPr lang="zh-CN" altLang="en-US" sz="2800" b="1">
                <a:solidFill>
                  <a:schemeClr val="tx2">
                    <a:lumMod val="75000"/>
                  </a:schemeClr>
                </a:solidFill>
                <a:latin typeface="Times New Roman" panose="02020603050405020304" pitchFamily="18" charset="0"/>
                <a:ea typeface="黑体" panose="02010609060101010101" pitchFamily="49" charset="-122"/>
              </a:rPr>
              <a:t>点睛</a:t>
            </a:r>
            <a:r>
              <a:rPr lang="en-US" altLang="zh-CN" sz="2800" b="1">
                <a:solidFill>
                  <a:schemeClr val="tx2">
                    <a:lumMod val="75000"/>
                  </a:schemeClr>
                </a:solidFill>
                <a:latin typeface="Times New Roman" panose="02020603050405020304" pitchFamily="18" charset="0"/>
                <a:ea typeface="黑体" panose="02010609060101010101" pitchFamily="49" charset="-122"/>
              </a:rPr>
              <a:t>】</a:t>
            </a:r>
            <a:r>
              <a:rPr lang="zh-CN" altLang="en-US" sz="2800">
                <a:latin typeface="Times New Roman" panose="02020603050405020304" pitchFamily="18" charset="0"/>
                <a:ea typeface="黑体" panose="02010609060101010101" pitchFamily="49" charset="-122"/>
              </a:rPr>
              <a:t>本题考查点的坐标解决实际问题的能力和阅读理解能力，关键是由已知条件正确确定坐标轴的位置，坐标轴选取的位置不同，各点坐标也会不同</a:t>
            </a:r>
            <a:r>
              <a:rPr lang="en-US" altLang="zh-CN" sz="2800">
                <a:latin typeface="Times New Roman" panose="02020603050405020304" pitchFamily="18" charset="0"/>
                <a:ea typeface="黑体" panose="02010609060101010101" pitchFamily="49" charset="-122"/>
              </a:rPr>
              <a:t>.</a:t>
            </a:r>
            <a:endParaRPr lang="en-US" altLang="zh-CN" sz="2800">
              <a:latin typeface="Times New Roman" panose="02020603050405020304" pitchFamily="18" charset="0"/>
              <a:ea typeface="黑体" panose="02010609060101010101" pitchFamily="49" charset="-122"/>
              <a:sym typeface="Wingdings" panose="05000000000000000000" pitchFamily="2" charset="2"/>
            </a:endParaRPr>
          </a:p>
        </p:txBody>
      </p:sp>
      <p:sp>
        <p:nvSpPr>
          <p:cNvPr id="11" name="矩形 10">
            <a:extLst>
              <a:ext uri="{FF2B5EF4-FFF2-40B4-BE49-F238E27FC236}">
                <a16:creationId xmlns:a16="http://schemas.microsoft.com/office/drawing/2014/main" id="{8C2CD676-FFCF-46A2-8401-9619AE81D4F2}"/>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28973435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矩形 1">
            <a:extLst>
              <a:ext uri="{FF2B5EF4-FFF2-40B4-BE49-F238E27FC236}">
                <a16:creationId xmlns:a16="http://schemas.microsoft.com/office/drawing/2014/main" id="{665335F6-12A5-48AC-9D4A-D6AAD7FF1EC6}"/>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迁移应用</a:t>
            </a:r>
          </a:p>
        </p:txBody>
      </p:sp>
      <p:sp>
        <p:nvSpPr>
          <p:cNvPr id="3" name="矩形 2">
            <a:extLst>
              <a:ext uri="{FF2B5EF4-FFF2-40B4-BE49-F238E27FC236}">
                <a16:creationId xmlns:a16="http://schemas.microsoft.com/office/drawing/2014/main" id="{D747D1A7-7B0F-4A34-8BA1-431443ADC3B6}"/>
              </a:ext>
            </a:extLst>
          </p:cNvPr>
          <p:cNvSpPr>
            <a:spLocks noChangeArrowheads="1"/>
          </p:cNvSpPr>
          <p:nvPr/>
        </p:nvSpPr>
        <p:spPr bwMode="auto">
          <a:xfrm>
            <a:off x="191344" y="973588"/>
            <a:ext cx="11809312" cy="2953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3200">
                <a:solidFill>
                  <a:srgbClr val="000000"/>
                </a:solidFill>
                <a:latin typeface="Times New Roman" panose="02020603050405020304" pitchFamily="18" charset="0"/>
                <a:ea typeface="黑体" panose="02010609060101010101" pitchFamily="49" charset="-122"/>
              </a:rPr>
              <a:t>【</a:t>
            </a:r>
            <a:r>
              <a:rPr lang="zh-CN" altLang="en-US" sz="3200">
                <a:solidFill>
                  <a:srgbClr val="000000"/>
                </a:solidFill>
                <a:latin typeface="Times New Roman" panose="02020603050405020304" pitchFamily="18" charset="0"/>
                <a:ea typeface="黑体" panose="02010609060101010101" pitchFamily="49" charset="-122"/>
              </a:rPr>
              <a:t>迁移应用</a:t>
            </a:r>
            <a:r>
              <a:rPr lang="en-US" altLang="zh-CN" sz="3200">
                <a:solidFill>
                  <a:srgbClr val="000000"/>
                </a:solidFill>
                <a:latin typeface="Times New Roman" panose="02020603050405020304" pitchFamily="18" charset="0"/>
                <a:ea typeface="黑体" panose="02010609060101010101" pitchFamily="49" charset="-122"/>
              </a:rPr>
              <a:t>】</a:t>
            </a:r>
          </a:p>
          <a:p>
            <a:pPr>
              <a:lnSpc>
                <a:spcPct val="150000"/>
              </a:lnSpc>
            </a:pPr>
            <a:r>
              <a:rPr lang="en-US" altLang="zh-CN" sz="3200">
                <a:solidFill>
                  <a:srgbClr val="000000"/>
                </a:solidFill>
                <a:latin typeface="Times New Roman" panose="02020603050405020304" pitchFamily="18" charset="0"/>
                <a:ea typeface="黑体" panose="02010609060101010101" pitchFamily="49" charset="-122"/>
              </a:rPr>
              <a:t>1.</a:t>
            </a:r>
            <a:r>
              <a:rPr lang="zh-CN" altLang="en-US" sz="3200">
                <a:solidFill>
                  <a:srgbClr val="000000"/>
                </a:solidFill>
                <a:latin typeface="Times New Roman" panose="02020603050405020304" pitchFamily="18" charset="0"/>
                <a:ea typeface="黑体" panose="02010609060101010101" pitchFamily="49" charset="-122"/>
              </a:rPr>
              <a:t>在如图所示的雷达定位系统上，如果约定</a:t>
            </a:r>
            <a:r>
              <a:rPr lang="en-US" altLang="zh-CN" sz="3200">
                <a:solidFill>
                  <a:srgbClr val="000000"/>
                </a:solidFill>
                <a:latin typeface="Times New Roman" panose="02020603050405020304" pitchFamily="18" charset="0"/>
                <a:ea typeface="黑体" panose="02010609060101010101" pitchFamily="49" charset="-122"/>
              </a:rPr>
              <a:t>A</a:t>
            </a:r>
            <a:r>
              <a:rPr lang="zh-CN" altLang="en-US" sz="3200">
                <a:solidFill>
                  <a:srgbClr val="000000"/>
                </a:solidFill>
                <a:latin typeface="Times New Roman" panose="02020603050405020304" pitchFamily="18" charset="0"/>
                <a:ea typeface="黑体" panose="02010609060101010101" pitchFamily="49" charset="-122"/>
              </a:rPr>
              <a:t>点位置表示为（</a:t>
            </a:r>
            <a:r>
              <a:rPr lang="en-US" altLang="zh-CN" sz="3200">
                <a:solidFill>
                  <a:srgbClr val="000000"/>
                </a:solidFill>
                <a:latin typeface="Times New Roman" panose="02020603050405020304" pitchFamily="18" charset="0"/>
                <a:ea typeface="黑体" panose="02010609060101010101" pitchFamily="49" charset="-122"/>
              </a:rPr>
              <a:t>60°</a:t>
            </a:r>
            <a:r>
              <a:rPr lang="zh-CN" altLang="en-US" sz="3200">
                <a:solidFill>
                  <a:srgbClr val="000000"/>
                </a:solidFill>
                <a:latin typeface="Times New Roman" panose="02020603050405020304" pitchFamily="18" charset="0"/>
                <a:ea typeface="黑体" panose="02010609060101010101" pitchFamily="49" charset="-122"/>
              </a:rPr>
              <a:t>，</a:t>
            </a:r>
            <a:r>
              <a:rPr lang="en-US" altLang="zh-CN" sz="3200">
                <a:solidFill>
                  <a:srgbClr val="000000"/>
                </a:solidFill>
                <a:latin typeface="Times New Roman" panose="02020603050405020304" pitchFamily="18" charset="0"/>
                <a:ea typeface="黑体" panose="02010609060101010101" pitchFamily="49" charset="-122"/>
              </a:rPr>
              <a:t>1</a:t>
            </a:r>
            <a:r>
              <a:rPr lang="zh-CN" altLang="en-US" sz="3200">
                <a:solidFill>
                  <a:srgbClr val="000000"/>
                </a:solidFill>
                <a:latin typeface="Times New Roman" panose="02020603050405020304" pitchFamily="18" charset="0"/>
                <a:ea typeface="黑体" panose="02010609060101010101" pitchFamily="49" charset="-122"/>
              </a:rPr>
              <a:t>），</a:t>
            </a:r>
            <a:r>
              <a:rPr lang="en-US" altLang="zh-CN" sz="3200">
                <a:solidFill>
                  <a:srgbClr val="000000"/>
                </a:solidFill>
                <a:latin typeface="Times New Roman" panose="02020603050405020304" pitchFamily="18" charset="0"/>
                <a:ea typeface="黑体" panose="02010609060101010101" pitchFamily="49" charset="-122"/>
              </a:rPr>
              <a:t>B</a:t>
            </a:r>
            <a:r>
              <a:rPr lang="zh-CN" altLang="en-US" sz="3200">
                <a:solidFill>
                  <a:srgbClr val="000000"/>
                </a:solidFill>
                <a:latin typeface="Times New Roman" panose="02020603050405020304" pitchFamily="18" charset="0"/>
                <a:ea typeface="黑体" panose="02010609060101010101" pitchFamily="49" charset="-122"/>
              </a:rPr>
              <a:t>点的位置表示为（</a:t>
            </a:r>
            <a:r>
              <a:rPr lang="en-US" altLang="zh-CN" sz="3200">
                <a:solidFill>
                  <a:srgbClr val="000000"/>
                </a:solidFill>
                <a:latin typeface="Times New Roman" panose="02020603050405020304" pitchFamily="18" charset="0"/>
                <a:ea typeface="黑体" panose="02010609060101010101" pitchFamily="49" charset="-122"/>
              </a:rPr>
              <a:t>300°</a:t>
            </a:r>
            <a:r>
              <a:rPr lang="zh-CN" altLang="en-US" sz="3200">
                <a:solidFill>
                  <a:srgbClr val="000000"/>
                </a:solidFill>
                <a:latin typeface="Times New Roman" panose="02020603050405020304" pitchFamily="18" charset="0"/>
                <a:ea typeface="黑体" panose="02010609060101010101" pitchFamily="49" charset="-122"/>
              </a:rPr>
              <a:t>，</a:t>
            </a:r>
            <a:r>
              <a:rPr lang="en-US" altLang="zh-CN" sz="3200">
                <a:solidFill>
                  <a:srgbClr val="000000"/>
                </a:solidFill>
                <a:latin typeface="Times New Roman" panose="02020603050405020304" pitchFamily="18" charset="0"/>
                <a:ea typeface="黑体" panose="02010609060101010101" pitchFamily="49" charset="-122"/>
              </a:rPr>
              <a:t>2</a:t>
            </a:r>
            <a:r>
              <a:rPr lang="zh-CN" altLang="en-US" sz="3200">
                <a:solidFill>
                  <a:srgbClr val="000000"/>
                </a:solidFill>
                <a:latin typeface="Times New Roman" panose="02020603050405020304" pitchFamily="18" charset="0"/>
                <a:ea typeface="黑体" panose="02010609060101010101" pitchFamily="49" charset="-122"/>
              </a:rPr>
              <a:t>），那么</a:t>
            </a:r>
            <a:r>
              <a:rPr lang="en-US" altLang="zh-CN" sz="3200">
                <a:solidFill>
                  <a:srgbClr val="000000"/>
                </a:solidFill>
                <a:latin typeface="Times New Roman" panose="02020603050405020304" pitchFamily="18" charset="0"/>
                <a:ea typeface="黑体" panose="02010609060101010101" pitchFamily="49" charset="-122"/>
              </a:rPr>
              <a:t>C</a:t>
            </a:r>
            <a:r>
              <a:rPr lang="zh-CN" altLang="en-US" sz="3200">
                <a:solidFill>
                  <a:srgbClr val="000000"/>
                </a:solidFill>
                <a:latin typeface="Times New Roman" panose="02020603050405020304" pitchFamily="18" charset="0"/>
                <a:ea typeface="黑体" panose="02010609060101010101" pitchFamily="49" charset="-122"/>
              </a:rPr>
              <a:t>点的位置可以表示为</a:t>
            </a:r>
            <a:r>
              <a:rPr lang="en-US" altLang="zh-CN" sz="3200">
                <a:solidFill>
                  <a:srgbClr val="000000"/>
                </a:solidFill>
                <a:latin typeface="Times New Roman" panose="02020603050405020304" pitchFamily="18" charset="0"/>
                <a:ea typeface="黑体" panose="02010609060101010101" pitchFamily="49" charset="-122"/>
              </a:rPr>
              <a:t>____________</a:t>
            </a:r>
            <a:r>
              <a:rPr lang="zh-CN" altLang="en-US" sz="3200">
                <a:solidFill>
                  <a:srgbClr val="000000"/>
                </a:solidFill>
                <a:latin typeface="Times New Roman" panose="02020603050405020304" pitchFamily="18" charset="0"/>
                <a:ea typeface="黑体" panose="02010609060101010101" pitchFamily="49" charset="-122"/>
              </a:rPr>
              <a:t>．</a:t>
            </a:r>
          </a:p>
        </p:txBody>
      </p:sp>
      <p:sp>
        <p:nvSpPr>
          <p:cNvPr id="4" name="矩形 3">
            <a:extLst>
              <a:ext uri="{FF2B5EF4-FFF2-40B4-BE49-F238E27FC236}">
                <a16:creationId xmlns:a16="http://schemas.microsoft.com/office/drawing/2014/main" id="{35BCA6B5-4142-4165-BE8E-66DAB5F77A5C}"/>
              </a:ext>
            </a:extLst>
          </p:cNvPr>
          <p:cNvSpPr/>
          <p:nvPr/>
        </p:nvSpPr>
        <p:spPr>
          <a:xfrm>
            <a:off x="623392" y="3299169"/>
            <a:ext cx="2646878" cy="584775"/>
          </a:xfrm>
          <a:prstGeom prst="rect">
            <a:avLst/>
          </a:prstGeom>
        </p:spPr>
        <p:txBody>
          <a:bodyPr wrap="none">
            <a:spAutoFit/>
          </a:bodyPr>
          <a:lstStyle/>
          <a:p>
            <a:r>
              <a:rPr lang="zh-CN" altLang="en-US" sz="3200" b="1">
                <a:solidFill>
                  <a:srgbClr val="FF0000"/>
                </a:solidFill>
                <a:latin typeface="Times New Roman" panose="02020603050405020304" pitchFamily="18" charset="0"/>
                <a:ea typeface="黑体" panose="02010609060101010101" pitchFamily="49" charset="-122"/>
              </a:rPr>
              <a:t>（</a:t>
            </a:r>
            <a:r>
              <a:rPr lang="en-US" altLang="zh-CN" sz="3200" b="1">
                <a:solidFill>
                  <a:srgbClr val="FF0000"/>
                </a:solidFill>
                <a:latin typeface="Times New Roman" panose="02020603050405020304" pitchFamily="18" charset="0"/>
                <a:ea typeface="黑体" panose="02010609060101010101" pitchFamily="49" charset="-122"/>
              </a:rPr>
              <a:t>150°</a:t>
            </a:r>
            <a:r>
              <a:rPr lang="zh-CN" altLang="en-US" sz="3200" b="1">
                <a:solidFill>
                  <a:srgbClr val="FF0000"/>
                </a:solidFill>
                <a:latin typeface="Times New Roman" panose="02020603050405020304" pitchFamily="18" charset="0"/>
                <a:ea typeface="黑体" panose="02010609060101010101" pitchFamily="49" charset="-122"/>
              </a:rPr>
              <a:t>，</a:t>
            </a:r>
            <a:r>
              <a:rPr lang="en-US" altLang="zh-CN" sz="3200" b="1">
                <a:solidFill>
                  <a:srgbClr val="FF0000"/>
                </a:solidFill>
                <a:latin typeface="Times New Roman" panose="02020603050405020304" pitchFamily="18" charset="0"/>
                <a:ea typeface="黑体" panose="02010609060101010101" pitchFamily="49" charset="-122"/>
              </a:rPr>
              <a:t>3</a:t>
            </a:r>
            <a:r>
              <a:rPr lang="zh-CN" altLang="en-US" sz="3200" b="1">
                <a:solidFill>
                  <a:srgbClr val="FF0000"/>
                </a:solidFill>
                <a:latin typeface="Times New Roman" panose="02020603050405020304" pitchFamily="18" charset="0"/>
                <a:ea typeface="黑体" panose="02010609060101010101" pitchFamily="49" charset="-122"/>
              </a:rPr>
              <a:t>）</a:t>
            </a:r>
            <a:endParaRPr lang="zh-CN" altLang="en-US" sz="3200" b="1">
              <a:solidFill>
                <a:srgbClr val="FF0000"/>
              </a:solidFill>
            </a:endParaRPr>
          </a:p>
        </p:txBody>
      </p:sp>
      <p:pic>
        <p:nvPicPr>
          <p:cNvPr id="5" name="图片 4">
            <a:extLst>
              <a:ext uri="{FF2B5EF4-FFF2-40B4-BE49-F238E27FC236}">
                <a16:creationId xmlns:a16="http://schemas.microsoft.com/office/drawing/2014/main" id="{70F42E0C-8919-41B9-BD4C-339E3A7077C0}"/>
              </a:ext>
            </a:extLst>
          </p:cNvPr>
          <p:cNvPicPr>
            <a:picLocks noChangeAspect="1"/>
          </p:cNvPicPr>
          <p:nvPr/>
        </p:nvPicPr>
        <p:blipFill>
          <a:blip r:embed="rId2"/>
          <a:stretch>
            <a:fillRect/>
          </a:stretch>
        </p:blipFill>
        <p:spPr>
          <a:xfrm>
            <a:off x="7439872" y="3212976"/>
            <a:ext cx="3788246" cy="3419053"/>
          </a:xfrm>
          <a:prstGeom prst="rect">
            <a:avLst/>
          </a:prstGeom>
        </p:spPr>
      </p:pic>
    </p:spTree>
    <p:extLst>
      <p:ext uri="{BB962C8B-B14F-4D97-AF65-F5344CB8AC3E}">
        <p14:creationId xmlns:p14="http://schemas.microsoft.com/office/powerpoint/2010/main" val="320400294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矩形 1">
            <a:extLst>
              <a:ext uri="{FF2B5EF4-FFF2-40B4-BE49-F238E27FC236}">
                <a16:creationId xmlns:a16="http://schemas.microsoft.com/office/drawing/2014/main" id="{665335F6-12A5-48AC-9D4A-D6AAD7FF1EC6}"/>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迁移应用</a:t>
            </a:r>
          </a:p>
        </p:txBody>
      </p:sp>
      <p:sp>
        <p:nvSpPr>
          <p:cNvPr id="3" name="矩形 2">
            <a:extLst>
              <a:ext uri="{FF2B5EF4-FFF2-40B4-BE49-F238E27FC236}">
                <a16:creationId xmlns:a16="http://schemas.microsoft.com/office/drawing/2014/main" id="{D747D1A7-7B0F-4A34-8BA1-431443ADC3B6}"/>
              </a:ext>
            </a:extLst>
          </p:cNvPr>
          <p:cNvSpPr>
            <a:spLocks noChangeArrowheads="1"/>
          </p:cNvSpPr>
          <p:nvPr/>
        </p:nvSpPr>
        <p:spPr bwMode="auto">
          <a:xfrm>
            <a:off x="335360" y="973588"/>
            <a:ext cx="11809312" cy="388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2800">
                <a:solidFill>
                  <a:srgbClr val="000000"/>
                </a:solidFill>
                <a:latin typeface="Times New Roman" panose="02020603050405020304" pitchFamily="18" charset="0"/>
                <a:ea typeface="黑体" panose="02010609060101010101" pitchFamily="49" charset="-122"/>
              </a:rPr>
              <a:t>【</a:t>
            </a:r>
            <a:r>
              <a:rPr lang="zh-CN" altLang="en-US" sz="2800">
                <a:solidFill>
                  <a:srgbClr val="000000"/>
                </a:solidFill>
                <a:latin typeface="Times New Roman" panose="02020603050405020304" pitchFamily="18" charset="0"/>
                <a:ea typeface="黑体" panose="02010609060101010101" pitchFamily="49" charset="-122"/>
              </a:rPr>
              <a:t>迁移应用</a:t>
            </a:r>
            <a:r>
              <a:rPr lang="en-US" altLang="zh-CN" sz="2800">
                <a:solidFill>
                  <a:srgbClr val="000000"/>
                </a:solidFill>
                <a:latin typeface="Times New Roman" panose="02020603050405020304" pitchFamily="18" charset="0"/>
                <a:ea typeface="黑体" panose="02010609060101010101" pitchFamily="49" charset="-122"/>
              </a:rPr>
              <a:t>】</a:t>
            </a:r>
          </a:p>
          <a:p>
            <a:pPr>
              <a:lnSpc>
                <a:spcPct val="150000"/>
              </a:lnSpc>
            </a:pPr>
            <a:r>
              <a:rPr lang="en-US" altLang="zh-CN" sz="2800">
                <a:solidFill>
                  <a:srgbClr val="000000"/>
                </a:solidFill>
                <a:latin typeface="Times New Roman" panose="02020603050405020304" pitchFamily="18" charset="0"/>
                <a:ea typeface="黑体" panose="02010609060101010101" pitchFamily="49" charset="-122"/>
              </a:rPr>
              <a:t>2.</a:t>
            </a:r>
            <a:r>
              <a:rPr lang="zh-CN" altLang="en-US" sz="2800">
                <a:solidFill>
                  <a:srgbClr val="000000"/>
                </a:solidFill>
                <a:latin typeface="Times New Roman" panose="02020603050405020304" pitchFamily="18" charset="0"/>
                <a:ea typeface="黑体" panose="02010609060101010101" pitchFamily="49" charset="-122"/>
              </a:rPr>
              <a:t>点</a:t>
            </a:r>
            <a:r>
              <a:rPr lang="en-US" altLang="zh-CN" sz="2800">
                <a:solidFill>
                  <a:srgbClr val="000000"/>
                </a:solidFill>
                <a:latin typeface="Times New Roman" panose="02020603050405020304" pitchFamily="18" charset="0"/>
                <a:ea typeface="黑体" panose="02010609060101010101" pitchFamily="49" charset="-122"/>
              </a:rPr>
              <a:t>A</a:t>
            </a:r>
            <a:r>
              <a:rPr lang="zh-CN" altLang="en-US" sz="2800">
                <a:solidFill>
                  <a:srgbClr val="000000"/>
                </a:solidFill>
                <a:latin typeface="Times New Roman" panose="02020603050405020304" pitchFamily="18" charset="0"/>
                <a:ea typeface="黑体" panose="02010609060101010101" pitchFamily="49" charset="-122"/>
              </a:rPr>
              <a:t>的位置如图所示，则关于点</a:t>
            </a:r>
            <a:r>
              <a:rPr lang="en-US" altLang="zh-CN" sz="2800">
                <a:solidFill>
                  <a:srgbClr val="000000"/>
                </a:solidFill>
                <a:latin typeface="Times New Roman" panose="02020603050405020304" pitchFamily="18" charset="0"/>
                <a:ea typeface="黑体" panose="02010609060101010101" pitchFamily="49" charset="-122"/>
              </a:rPr>
              <a:t>A</a:t>
            </a:r>
            <a:r>
              <a:rPr lang="zh-CN" altLang="en-US" sz="2800">
                <a:solidFill>
                  <a:srgbClr val="000000"/>
                </a:solidFill>
                <a:latin typeface="Times New Roman" panose="02020603050405020304" pitchFamily="18" charset="0"/>
                <a:ea typeface="黑体" panose="02010609060101010101" pitchFamily="49" charset="-122"/>
              </a:rPr>
              <a:t>的位置下列说法中正确的是（     ）</a:t>
            </a:r>
          </a:p>
          <a:p>
            <a:pPr>
              <a:lnSpc>
                <a:spcPct val="150000"/>
              </a:lnSpc>
            </a:pPr>
            <a:r>
              <a:rPr lang="en-US" altLang="zh-CN" sz="2800">
                <a:solidFill>
                  <a:srgbClr val="000000"/>
                </a:solidFill>
                <a:latin typeface="Times New Roman" panose="02020603050405020304" pitchFamily="18" charset="0"/>
                <a:ea typeface="黑体" panose="02010609060101010101" pitchFamily="49" charset="-122"/>
              </a:rPr>
              <a:t>A.</a:t>
            </a:r>
            <a:r>
              <a:rPr lang="zh-CN" altLang="en-US" sz="2800">
                <a:solidFill>
                  <a:srgbClr val="000000"/>
                </a:solidFill>
                <a:latin typeface="Times New Roman" panose="02020603050405020304" pitchFamily="18" charset="0"/>
                <a:ea typeface="黑体" panose="02010609060101010101" pitchFamily="49" charset="-122"/>
              </a:rPr>
              <a:t>距点</a:t>
            </a:r>
            <a:r>
              <a:rPr lang="en-US" altLang="zh-CN" sz="2800">
                <a:solidFill>
                  <a:srgbClr val="000000"/>
                </a:solidFill>
                <a:latin typeface="Times New Roman" panose="02020603050405020304" pitchFamily="18" charset="0"/>
                <a:ea typeface="黑体" panose="02010609060101010101" pitchFamily="49" charset="-122"/>
              </a:rPr>
              <a:t>O4km</a:t>
            </a:r>
            <a:r>
              <a:rPr lang="zh-CN" altLang="en-US" sz="2800">
                <a:solidFill>
                  <a:srgbClr val="000000"/>
                </a:solidFill>
                <a:latin typeface="Times New Roman" panose="02020603050405020304" pitchFamily="18" charset="0"/>
                <a:ea typeface="黑体" panose="02010609060101010101" pitchFamily="49" charset="-122"/>
              </a:rPr>
              <a:t>处</a:t>
            </a:r>
          </a:p>
          <a:p>
            <a:pPr>
              <a:lnSpc>
                <a:spcPct val="150000"/>
              </a:lnSpc>
            </a:pPr>
            <a:r>
              <a:rPr lang="en-US" altLang="zh-CN" sz="2800">
                <a:solidFill>
                  <a:srgbClr val="000000"/>
                </a:solidFill>
                <a:latin typeface="Times New Roman" panose="02020603050405020304" pitchFamily="18" charset="0"/>
                <a:ea typeface="黑体" panose="02010609060101010101" pitchFamily="49" charset="-122"/>
              </a:rPr>
              <a:t>B.</a:t>
            </a:r>
            <a:r>
              <a:rPr lang="zh-CN" altLang="en-US" sz="2800">
                <a:solidFill>
                  <a:srgbClr val="000000"/>
                </a:solidFill>
                <a:latin typeface="Times New Roman" panose="02020603050405020304" pitchFamily="18" charset="0"/>
                <a:ea typeface="黑体" panose="02010609060101010101" pitchFamily="49" charset="-122"/>
              </a:rPr>
              <a:t>北偏东</a:t>
            </a:r>
            <a:r>
              <a:rPr lang="en-US" altLang="zh-CN" sz="2800">
                <a:solidFill>
                  <a:srgbClr val="000000"/>
                </a:solidFill>
                <a:latin typeface="Times New Roman" panose="02020603050405020304" pitchFamily="18" charset="0"/>
                <a:ea typeface="黑体" panose="02010609060101010101" pitchFamily="49" charset="-122"/>
              </a:rPr>
              <a:t>40°</a:t>
            </a:r>
            <a:r>
              <a:rPr lang="zh-CN" altLang="en-US" sz="2800">
                <a:solidFill>
                  <a:srgbClr val="000000"/>
                </a:solidFill>
                <a:latin typeface="Times New Roman" panose="02020603050405020304" pitchFamily="18" charset="0"/>
                <a:ea typeface="黑体" panose="02010609060101010101" pitchFamily="49" charset="-122"/>
              </a:rPr>
              <a:t>方向上</a:t>
            </a:r>
            <a:r>
              <a:rPr lang="en-US" altLang="zh-CN" sz="2800">
                <a:solidFill>
                  <a:srgbClr val="000000"/>
                </a:solidFill>
                <a:latin typeface="Times New Roman" panose="02020603050405020304" pitchFamily="18" charset="0"/>
                <a:ea typeface="黑体" panose="02010609060101010101" pitchFamily="49" charset="-122"/>
              </a:rPr>
              <a:t>4km</a:t>
            </a:r>
            <a:r>
              <a:rPr lang="zh-CN" altLang="en-US" sz="2800">
                <a:solidFill>
                  <a:srgbClr val="000000"/>
                </a:solidFill>
                <a:latin typeface="Times New Roman" panose="02020603050405020304" pitchFamily="18" charset="0"/>
                <a:ea typeface="黑体" panose="02010609060101010101" pitchFamily="49" charset="-122"/>
              </a:rPr>
              <a:t>处</a:t>
            </a:r>
          </a:p>
          <a:p>
            <a:pPr>
              <a:lnSpc>
                <a:spcPct val="150000"/>
              </a:lnSpc>
            </a:pPr>
            <a:r>
              <a:rPr lang="en-US" altLang="zh-CN" sz="2800">
                <a:solidFill>
                  <a:srgbClr val="000000"/>
                </a:solidFill>
                <a:latin typeface="Times New Roman" panose="02020603050405020304" pitchFamily="18" charset="0"/>
                <a:ea typeface="黑体" panose="02010609060101010101" pitchFamily="49" charset="-122"/>
              </a:rPr>
              <a:t>C.</a:t>
            </a:r>
            <a:r>
              <a:rPr lang="zh-CN" altLang="en-US" sz="2800">
                <a:solidFill>
                  <a:srgbClr val="000000"/>
                </a:solidFill>
                <a:latin typeface="Times New Roman" panose="02020603050405020304" pitchFamily="18" charset="0"/>
                <a:ea typeface="黑体" panose="02010609060101010101" pitchFamily="49" charset="-122"/>
              </a:rPr>
              <a:t>在点</a:t>
            </a:r>
            <a:r>
              <a:rPr lang="en-US" altLang="zh-CN" sz="2800">
                <a:solidFill>
                  <a:srgbClr val="000000"/>
                </a:solidFill>
                <a:latin typeface="Times New Roman" panose="02020603050405020304" pitchFamily="18" charset="0"/>
                <a:ea typeface="黑体" panose="02010609060101010101" pitchFamily="49" charset="-122"/>
              </a:rPr>
              <a:t>O</a:t>
            </a:r>
            <a:r>
              <a:rPr lang="zh-CN" altLang="en-US" sz="2800">
                <a:solidFill>
                  <a:srgbClr val="000000"/>
                </a:solidFill>
                <a:latin typeface="Times New Roman" panose="02020603050405020304" pitchFamily="18" charset="0"/>
                <a:ea typeface="黑体" panose="02010609060101010101" pitchFamily="49" charset="-122"/>
              </a:rPr>
              <a:t>北偏东</a:t>
            </a:r>
            <a:r>
              <a:rPr lang="en-US" altLang="zh-CN" sz="2800">
                <a:solidFill>
                  <a:srgbClr val="000000"/>
                </a:solidFill>
                <a:latin typeface="Times New Roman" panose="02020603050405020304" pitchFamily="18" charset="0"/>
                <a:ea typeface="黑体" panose="02010609060101010101" pitchFamily="49" charset="-122"/>
              </a:rPr>
              <a:t>50°</a:t>
            </a:r>
            <a:r>
              <a:rPr lang="zh-CN" altLang="en-US" sz="2800">
                <a:solidFill>
                  <a:srgbClr val="000000"/>
                </a:solidFill>
                <a:latin typeface="Times New Roman" panose="02020603050405020304" pitchFamily="18" charset="0"/>
                <a:ea typeface="黑体" panose="02010609060101010101" pitchFamily="49" charset="-122"/>
              </a:rPr>
              <a:t>方向上</a:t>
            </a:r>
            <a:r>
              <a:rPr lang="en-US" altLang="zh-CN" sz="2800">
                <a:solidFill>
                  <a:srgbClr val="000000"/>
                </a:solidFill>
                <a:latin typeface="Times New Roman" panose="02020603050405020304" pitchFamily="18" charset="0"/>
                <a:ea typeface="黑体" panose="02010609060101010101" pitchFamily="49" charset="-122"/>
              </a:rPr>
              <a:t>4km</a:t>
            </a:r>
            <a:r>
              <a:rPr lang="zh-CN" altLang="en-US" sz="2800">
                <a:solidFill>
                  <a:srgbClr val="000000"/>
                </a:solidFill>
                <a:latin typeface="Times New Roman" panose="02020603050405020304" pitchFamily="18" charset="0"/>
                <a:ea typeface="黑体" panose="02010609060101010101" pitchFamily="49" charset="-122"/>
              </a:rPr>
              <a:t>处</a:t>
            </a:r>
          </a:p>
          <a:p>
            <a:pPr>
              <a:lnSpc>
                <a:spcPct val="150000"/>
              </a:lnSpc>
            </a:pPr>
            <a:r>
              <a:rPr lang="en-US" altLang="zh-CN" sz="2800">
                <a:solidFill>
                  <a:srgbClr val="000000"/>
                </a:solidFill>
                <a:latin typeface="Times New Roman" panose="02020603050405020304" pitchFamily="18" charset="0"/>
                <a:ea typeface="黑体" panose="02010609060101010101" pitchFamily="49" charset="-122"/>
              </a:rPr>
              <a:t>D.</a:t>
            </a:r>
            <a:r>
              <a:rPr lang="zh-CN" altLang="en-US" sz="2800">
                <a:solidFill>
                  <a:srgbClr val="000000"/>
                </a:solidFill>
                <a:latin typeface="Times New Roman" panose="02020603050405020304" pitchFamily="18" charset="0"/>
                <a:ea typeface="黑体" panose="02010609060101010101" pitchFamily="49" charset="-122"/>
              </a:rPr>
              <a:t>在点</a:t>
            </a:r>
            <a:r>
              <a:rPr lang="en-US" altLang="zh-CN" sz="2800">
                <a:solidFill>
                  <a:srgbClr val="000000"/>
                </a:solidFill>
                <a:latin typeface="Times New Roman" panose="02020603050405020304" pitchFamily="18" charset="0"/>
                <a:ea typeface="黑体" panose="02010609060101010101" pitchFamily="49" charset="-122"/>
              </a:rPr>
              <a:t>O</a:t>
            </a:r>
            <a:r>
              <a:rPr lang="zh-CN" altLang="en-US" sz="2800">
                <a:solidFill>
                  <a:srgbClr val="000000"/>
                </a:solidFill>
                <a:latin typeface="Times New Roman" panose="02020603050405020304" pitchFamily="18" charset="0"/>
                <a:ea typeface="黑体" panose="02010609060101010101" pitchFamily="49" charset="-122"/>
              </a:rPr>
              <a:t>北偏东</a:t>
            </a:r>
            <a:r>
              <a:rPr lang="en-US" altLang="zh-CN" sz="2800">
                <a:solidFill>
                  <a:srgbClr val="000000"/>
                </a:solidFill>
                <a:latin typeface="Times New Roman" panose="02020603050405020304" pitchFamily="18" charset="0"/>
                <a:ea typeface="黑体" panose="02010609060101010101" pitchFamily="49" charset="-122"/>
              </a:rPr>
              <a:t>40°</a:t>
            </a:r>
            <a:r>
              <a:rPr lang="zh-CN" altLang="en-US" sz="2800">
                <a:solidFill>
                  <a:srgbClr val="000000"/>
                </a:solidFill>
                <a:latin typeface="Times New Roman" panose="02020603050405020304" pitchFamily="18" charset="0"/>
                <a:ea typeface="黑体" panose="02010609060101010101" pitchFamily="49" charset="-122"/>
              </a:rPr>
              <a:t>方向上</a:t>
            </a:r>
            <a:r>
              <a:rPr lang="en-US" altLang="zh-CN" sz="2800">
                <a:solidFill>
                  <a:srgbClr val="000000"/>
                </a:solidFill>
                <a:latin typeface="Times New Roman" panose="02020603050405020304" pitchFamily="18" charset="0"/>
                <a:ea typeface="黑体" panose="02010609060101010101" pitchFamily="49" charset="-122"/>
              </a:rPr>
              <a:t>4km</a:t>
            </a:r>
            <a:r>
              <a:rPr lang="zh-CN" altLang="en-US" sz="2800">
                <a:solidFill>
                  <a:srgbClr val="000000"/>
                </a:solidFill>
                <a:latin typeface="Times New Roman" panose="02020603050405020304" pitchFamily="18" charset="0"/>
                <a:ea typeface="黑体" panose="02010609060101010101" pitchFamily="49" charset="-122"/>
              </a:rPr>
              <a:t>处</a:t>
            </a:r>
          </a:p>
        </p:txBody>
      </p:sp>
      <p:sp>
        <p:nvSpPr>
          <p:cNvPr id="4" name="矩形 3">
            <a:extLst>
              <a:ext uri="{FF2B5EF4-FFF2-40B4-BE49-F238E27FC236}">
                <a16:creationId xmlns:a16="http://schemas.microsoft.com/office/drawing/2014/main" id="{35BCA6B5-4142-4165-BE8E-66DAB5F77A5C}"/>
              </a:ext>
            </a:extLst>
          </p:cNvPr>
          <p:cNvSpPr/>
          <p:nvPr/>
        </p:nvSpPr>
        <p:spPr>
          <a:xfrm>
            <a:off x="10416480" y="1701539"/>
            <a:ext cx="481222" cy="584775"/>
          </a:xfrm>
          <a:prstGeom prst="rect">
            <a:avLst/>
          </a:prstGeom>
        </p:spPr>
        <p:txBody>
          <a:bodyPr wrap="none">
            <a:spAutoFit/>
          </a:bodyPr>
          <a:lstStyle/>
          <a:p>
            <a:r>
              <a:rPr lang="en-US" altLang="zh-CN" sz="3200" b="1">
                <a:solidFill>
                  <a:srgbClr val="FF0000"/>
                </a:solidFill>
                <a:latin typeface="Times New Roman" panose="02020603050405020304" pitchFamily="18" charset="0"/>
                <a:ea typeface="黑体" panose="02010609060101010101" pitchFamily="49" charset="-122"/>
              </a:rPr>
              <a:t>D</a:t>
            </a:r>
            <a:endParaRPr lang="zh-CN" altLang="en-US" sz="3200" b="1">
              <a:solidFill>
                <a:srgbClr val="FF0000"/>
              </a:solidFill>
            </a:endParaRPr>
          </a:p>
        </p:txBody>
      </p:sp>
      <p:pic>
        <p:nvPicPr>
          <p:cNvPr id="6" name="图片 5">
            <a:extLst>
              <a:ext uri="{FF2B5EF4-FFF2-40B4-BE49-F238E27FC236}">
                <a16:creationId xmlns:a16="http://schemas.microsoft.com/office/drawing/2014/main" id="{7D289613-3D5F-4E66-9F79-FA0AB32F254C}"/>
              </a:ext>
            </a:extLst>
          </p:cNvPr>
          <p:cNvPicPr>
            <a:picLocks noChangeAspect="1"/>
          </p:cNvPicPr>
          <p:nvPr/>
        </p:nvPicPr>
        <p:blipFill>
          <a:blip r:embed="rId2"/>
          <a:stretch>
            <a:fillRect/>
          </a:stretch>
        </p:blipFill>
        <p:spPr>
          <a:xfrm>
            <a:off x="7466479" y="2663265"/>
            <a:ext cx="3786907" cy="3212342"/>
          </a:xfrm>
          <a:prstGeom prst="rect">
            <a:avLst/>
          </a:prstGeom>
        </p:spPr>
      </p:pic>
    </p:spTree>
    <p:extLst>
      <p:ext uri="{BB962C8B-B14F-4D97-AF65-F5344CB8AC3E}">
        <p14:creationId xmlns:p14="http://schemas.microsoft.com/office/powerpoint/2010/main" val="30299730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文本框 1">
            <a:extLst>
              <a:ext uri="{FF2B5EF4-FFF2-40B4-BE49-F238E27FC236}">
                <a16:creationId xmlns:a16="http://schemas.microsoft.com/office/drawing/2014/main" id="{04676562-0448-4B2A-9D60-AE20DB225753}"/>
              </a:ext>
            </a:extLst>
          </p:cNvPr>
          <p:cNvSpPr txBox="1">
            <a:spLocks noChangeArrowheads="1"/>
          </p:cNvSpPr>
          <p:nvPr/>
        </p:nvSpPr>
        <p:spPr bwMode="auto">
          <a:xfrm>
            <a:off x="264652" y="1021358"/>
            <a:ext cx="506741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a:solidFill>
                  <a:srgbClr val="FF0000"/>
                </a:solidFill>
                <a:latin typeface="微软雅黑" panose="020b0503020204020204" pitchFamily="34" charset="-122"/>
                <a:ea typeface="微软雅黑" panose="020b0503020204020204" pitchFamily="34" charset="-122"/>
              </a:rPr>
              <a:t>专题七  与坐标有关的规律问题</a:t>
            </a:r>
          </a:p>
        </p:txBody>
      </p:sp>
      <p:sp>
        <p:nvSpPr>
          <p:cNvPr id="4" name="TextBox 53">
            <a:extLst>
              <a:ext uri="{FF2B5EF4-FFF2-40B4-BE49-F238E27FC236}">
                <a16:creationId xmlns:a16="http://schemas.microsoft.com/office/drawing/2014/main" id="{7D5DEDB9-F206-420B-8E5F-21FAA9E1AF8E}"/>
              </a:ext>
            </a:extLst>
          </p:cNvPr>
          <p:cNvSpPr txBox="1">
            <a:spLocks noChangeArrowheads="1"/>
          </p:cNvSpPr>
          <p:nvPr/>
        </p:nvSpPr>
        <p:spPr bwMode="auto">
          <a:xfrm>
            <a:off x="227954" y="1539949"/>
            <a:ext cx="11677594"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b="1">
                <a:solidFill>
                  <a:srgbClr val="C00000"/>
                </a:solidFill>
                <a:latin typeface="Times New Roman" panose="02020603050405020304" pitchFamily="18" charset="0"/>
                <a:ea typeface="黑体" panose="02010609060101010101" pitchFamily="49" charset="-122"/>
              </a:rPr>
              <a:t>【</a:t>
            </a:r>
            <a:r>
              <a:rPr lang="zh-CN" altLang="en-US" sz="2800" b="1">
                <a:solidFill>
                  <a:srgbClr val="C00000"/>
                </a:solidFill>
                <a:latin typeface="Times New Roman" panose="02020603050405020304" pitchFamily="18" charset="0"/>
                <a:ea typeface="黑体" panose="02010609060101010101" pitchFamily="49" charset="-122"/>
              </a:rPr>
              <a:t>例</a:t>
            </a:r>
            <a:r>
              <a:rPr lang="en-US" altLang="zh-CN" sz="2800" b="1">
                <a:solidFill>
                  <a:srgbClr val="C00000"/>
                </a:solidFill>
                <a:latin typeface="Times New Roman" panose="02020603050405020304" pitchFamily="18" charset="0"/>
                <a:ea typeface="黑体" panose="02010609060101010101" pitchFamily="49" charset="-122"/>
              </a:rPr>
              <a:t>9】</a:t>
            </a:r>
            <a:r>
              <a:rPr lang="zh-CN" altLang="en-US" sz="2800">
                <a:latin typeface="Times New Roman" panose="02020603050405020304" pitchFamily="18" charset="0"/>
                <a:ea typeface="黑体" panose="02010609060101010101" pitchFamily="49" charset="-122"/>
              </a:rPr>
              <a:t>将自然数按如图所示的规律排列：数</a:t>
            </a:r>
            <a:r>
              <a:rPr lang="en-US" altLang="zh-CN" sz="2800">
                <a:latin typeface="Times New Roman" panose="02020603050405020304" pitchFamily="18" charset="0"/>
                <a:ea typeface="黑体" panose="02010609060101010101" pitchFamily="49" charset="-122"/>
              </a:rPr>
              <a:t>14</a:t>
            </a:r>
            <a:r>
              <a:rPr lang="zh-CN" altLang="en-US" sz="2800">
                <a:latin typeface="Times New Roman" panose="02020603050405020304" pitchFamily="18" charset="0"/>
                <a:ea typeface="黑体" panose="02010609060101010101" pitchFamily="49" charset="-122"/>
              </a:rPr>
              <a:t>位于第</a:t>
            </a:r>
            <a:r>
              <a:rPr lang="en-US" altLang="zh-CN" sz="2800">
                <a:latin typeface="Times New Roman" panose="02020603050405020304" pitchFamily="18" charset="0"/>
                <a:ea typeface="黑体" panose="02010609060101010101" pitchFamily="49" charset="-122"/>
              </a:rPr>
              <a:t>4</a:t>
            </a:r>
            <a:r>
              <a:rPr lang="zh-CN" altLang="en-US" sz="2800">
                <a:latin typeface="Times New Roman" panose="02020603050405020304" pitchFamily="18" charset="0"/>
                <a:ea typeface="黑体" panose="02010609060101010101" pitchFamily="49" charset="-122"/>
              </a:rPr>
              <a:t>行第</a:t>
            </a:r>
            <a:r>
              <a:rPr lang="en-US" altLang="zh-CN" sz="2800">
                <a:latin typeface="Times New Roman" panose="02020603050405020304" pitchFamily="18" charset="0"/>
                <a:ea typeface="黑体" panose="02010609060101010101" pitchFamily="49" charset="-122"/>
              </a:rPr>
              <a:t>3</a:t>
            </a:r>
            <a:r>
              <a:rPr lang="zh-CN" altLang="en-US" sz="2800">
                <a:latin typeface="Times New Roman" panose="02020603050405020304" pitchFamily="18" charset="0"/>
                <a:ea typeface="黑体" panose="02010609060101010101" pitchFamily="49" charset="-122"/>
              </a:rPr>
              <a:t>列，记做（</a:t>
            </a:r>
            <a:r>
              <a:rPr lang="en-US" altLang="zh-CN" sz="2800">
                <a:latin typeface="Times New Roman" panose="02020603050405020304" pitchFamily="18" charset="0"/>
                <a:ea typeface="黑体" panose="02010609060101010101" pitchFamily="49" charset="-122"/>
              </a:rPr>
              <a:t>4</a:t>
            </a:r>
            <a:r>
              <a:rPr lang="zh-CN" altLang="en-US" sz="2800">
                <a:latin typeface="Times New Roman" panose="02020603050405020304" pitchFamily="18" charset="0"/>
                <a:ea typeface="黑体" panose="02010609060101010101" pitchFamily="49" charset="-122"/>
              </a:rPr>
              <a:t>，</a:t>
            </a:r>
            <a:r>
              <a:rPr lang="en-US" altLang="zh-CN" sz="2800">
                <a:latin typeface="Times New Roman" panose="02020603050405020304" pitchFamily="18" charset="0"/>
                <a:ea typeface="黑体" panose="02010609060101010101" pitchFamily="49" charset="-122"/>
              </a:rPr>
              <a:t>3</a:t>
            </a:r>
            <a:r>
              <a:rPr lang="zh-CN" altLang="en-US" sz="2800">
                <a:latin typeface="Times New Roman" panose="02020603050405020304" pitchFamily="18" charset="0"/>
                <a:ea typeface="黑体" panose="02010609060101010101" pitchFamily="49" charset="-122"/>
              </a:rPr>
              <a:t>），那么数</a:t>
            </a:r>
            <a:r>
              <a:rPr lang="en-US" altLang="zh-CN" sz="2800">
                <a:latin typeface="Times New Roman" panose="02020603050405020304" pitchFamily="18" charset="0"/>
                <a:ea typeface="黑体" panose="02010609060101010101" pitchFamily="49" charset="-122"/>
              </a:rPr>
              <a:t>127</a:t>
            </a:r>
            <a:r>
              <a:rPr lang="zh-CN" altLang="en-US" sz="2800">
                <a:latin typeface="Times New Roman" panose="02020603050405020304" pitchFamily="18" charset="0"/>
                <a:ea typeface="黑体" panose="02010609060101010101" pitchFamily="49" charset="-122"/>
              </a:rPr>
              <a:t>记做</a:t>
            </a:r>
            <a:r>
              <a:rPr lang="en-US" altLang="zh-CN" sz="2800">
                <a:latin typeface="Times New Roman" panose="02020603050405020304" pitchFamily="18" charset="0"/>
                <a:ea typeface="黑体" panose="02010609060101010101" pitchFamily="49" charset="-122"/>
              </a:rPr>
              <a:t>________.</a:t>
            </a:r>
            <a:endParaRPr lang="zh-CN" altLang="en-US" sz="2800">
              <a:latin typeface="Times New Roman" panose="02020603050405020304" pitchFamily="18" charset="0"/>
              <a:ea typeface="黑体" panose="02010609060101010101" pitchFamily="49" charset="-122"/>
            </a:endParaRPr>
          </a:p>
        </p:txBody>
      </p:sp>
      <p:pic>
        <p:nvPicPr>
          <p:cNvPr id="5" name="图片 4">
            <a:extLst>
              <a:ext uri="{FF2B5EF4-FFF2-40B4-BE49-F238E27FC236}">
                <a16:creationId xmlns:a16="http://schemas.microsoft.com/office/drawing/2014/main" id="{7C46B453-955E-4DD0-A2E6-C0D6B2AC8981}"/>
              </a:ext>
            </a:extLst>
          </p:cNvPr>
          <p:cNvPicPr>
            <a:picLocks noChangeAspect="1"/>
          </p:cNvPicPr>
          <p:nvPr/>
        </p:nvPicPr>
        <p:blipFill>
          <a:blip r:embed="rId2"/>
          <a:stretch>
            <a:fillRect/>
          </a:stretch>
        </p:blipFill>
        <p:spPr>
          <a:xfrm>
            <a:off x="7392144" y="2725701"/>
            <a:ext cx="3475062" cy="3276487"/>
          </a:xfrm>
          <a:prstGeom prst="rect">
            <a:avLst/>
          </a:prstGeom>
        </p:spPr>
      </p:pic>
      <p:sp>
        <p:nvSpPr>
          <p:cNvPr id="6" name="矩形 5">
            <a:extLst>
              <a:ext uri="{FF2B5EF4-FFF2-40B4-BE49-F238E27FC236}">
                <a16:creationId xmlns:a16="http://schemas.microsoft.com/office/drawing/2014/main" id="{057CDDFF-EBC7-4B73-B080-FC727E232D46}"/>
              </a:ext>
            </a:extLst>
          </p:cNvPr>
          <p:cNvSpPr/>
          <p:nvPr/>
        </p:nvSpPr>
        <p:spPr>
          <a:xfrm>
            <a:off x="245396" y="2725701"/>
            <a:ext cx="6096000" cy="3539430"/>
          </a:xfrm>
          <a:prstGeom prst="rect">
            <a:avLst/>
          </a:prstGeom>
        </p:spPr>
        <p:txBody>
          <a:bodyPr>
            <a:spAutoFit/>
          </a:bodyPr>
          <a:lstStyle/>
          <a:p>
            <a:r>
              <a:rPr lang="zh-CN" altLang="en-US" sz="2800" b="1">
                <a:solidFill>
                  <a:srgbClr val="C00000"/>
                </a:solidFill>
              </a:rPr>
              <a:t>分析：</a:t>
            </a:r>
            <a:r>
              <a:rPr lang="zh-CN" altLang="en-US" sz="2800" b="1">
                <a:solidFill>
                  <a:schemeClr val="tx1">
                    <a:lumMod val="95000"/>
                    <a:lumOff val="5000"/>
                  </a:schemeClr>
                </a:solidFill>
              </a:rPr>
              <a:t>经观察可得这个自然数表的排列特点：①第一列的每一个数都是完全平方数．并且恰好等于它所在行数的平方．即第</a:t>
            </a:r>
            <a:r>
              <a:rPr lang="en-US" altLang="zh-CN" sz="2800" b="1">
                <a:solidFill>
                  <a:schemeClr val="tx1">
                    <a:lumMod val="95000"/>
                    <a:lumOff val="5000"/>
                  </a:schemeClr>
                </a:solidFill>
              </a:rPr>
              <a:t>n</a:t>
            </a:r>
            <a:r>
              <a:rPr lang="zh-CN" altLang="en-US" sz="2800" b="1">
                <a:solidFill>
                  <a:schemeClr val="tx1">
                    <a:lumMod val="95000"/>
                    <a:lumOff val="5000"/>
                  </a:schemeClr>
                </a:solidFill>
              </a:rPr>
              <a:t>行的第</a:t>
            </a:r>
            <a:r>
              <a:rPr lang="en-US" altLang="zh-CN" sz="2800" b="1">
                <a:solidFill>
                  <a:schemeClr val="tx1">
                    <a:lumMod val="95000"/>
                    <a:lumOff val="5000"/>
                  </a:schemeClr>
                </a:solidFill>
              </a:rPr>
              <a:t>1</a:t>
            </a:r>
            <a:r>
              <a:rPr lang="zh-CN" altLang="en-US" sz="2800" b="1">
                <a:solidFill>
                  <a:schemeClr val="tx1">
                    <a:lumMod val="95000"/>
                    <a:lumOff val="5000"/>
                  </a:schemeClr>
                </a:solidFill>
              </a:rPr>
              <a:t>个数为</a:t>
            </a:r>
            <a:r>
              <a:rPr lang="en-US" altLang="zh-CN" sz="2800" b="1">
                <a:solidFill>
                  <a:schemeClr val="tx1">
                    <a:lumMod val="95000"/>
                    <a:lumOff val="5000"/>
                  </a:schemeClr>
                </a:solidFill>
              </a:rPr>
              <a:t>n</a:t>
            </a:r>
            <a:r>
              <a:rPr lang="en-US" altLang="zh-CN" sz="2800" b="1" baseline="30000">
                <a:solidFill>
                  <a:schemeClr val="tx1">
                    <a:lumMod val="95000"/>
                    <a:lumOff val="5000"/>
                  </a:schemeClr>
                </a:solidFill>
              </a:rPr>
              <a:t>2</a:t>
            </a:r>
            <a:r>
              <a:rPr lang="zh-CN" altLang="en-US" sz="2800" b="1">
                <a:solidFill>
                  <a:schemeClr val="tx1">
                    <a:lumMod val="95000"/>
                    <a:lumOff val="5000"/>
                  </a:schemeClr>
                </a:solidFill>
              </a:rPr>
              <a:t>；②第一行第</a:t>
            </a:r>
            <a:r>
              <a:rPr lang="en-US" altLang="zh-CN" sz="2800" b="1">
                <a:solidFill>
                  <a:schemeClr val="tx1">
                    <a:lumMod val="95000"/>
                    <a:lumOff val="5000"/>
                  </a:schemeClr>
                </a:solidFill>
              </a:rPr>
              <a:t>n</a:t>
            </a:r>
            <a:r>
              <a:rPr lang="zh-CN" altLang="en-US" sz="2800" b="1">
                <a:solidFill>
                  <a:schemeClr val="tx1">
                    <a:lumMod val="95000"/>
                    <a:lumOff val="5000"/>
                  </a:schemeClr>
                </a:solidFill>
              </a:rPr>
              <a:t>个数是（</a:t>
            </a:r>
            <a:r>
              <a:rPr lang="en-US" altLang="zh-CN" sz="2800" b="1">
                <a:solidFill>
                  <a:schemeClr val="tx1">
                    <a:lumMod val="95000"/>
                    <a:lumOff val="5000"/>
                  </a:schemeClr>
                </a:solidFill>
              </a:rPr>
              <a:t>n-1</a:t>
            </a:r>
            <a:r>
              <a:rPr lang="zh-CN" altLang="en-US" sz="2800" b="1">
                <a:solidFill>
                  <a:schemeClr val="tx1">
                    <a:lumMod val="95000"/>
                    <a:lumOff val="5000"/>
                  </a:schemeClr>
                </a:solidFill>
              </a:rPr>
              <a:t>）</a:t>
            </a:r>
            <a:r>
              <a:rPr lang="en-US" altLang="zh-CN" sz="2800" b="1" baseline="30000">
                <a:solidFill>
                  <a:schemeClr val="tx1">
                    <a:lumMod val="95000"/>
                    <a:lumOff val="5000"/>
                  </a:schemeClr>
                </a:solidFill>
              </a:rPr>
              <a:t>2</a:t>
            </a:r>
            <a:r>
              <a:rPr lang="en-US" altLang="zh-CN" sz="2800" b="1">
                <a:solidFill>
                  <a:schemeClr val="tx1">
                    <a:lumMod val="95000"/>
                    <a:lumOff val="5000"/>
                  </a:schemeClr>
                </a:solidFill>
              </a:rPr>
              <a:t>+1</a:t>
            </a:r>
            <a:r>
              <a:rPr lang="zh-CN" altLang="en-US" sz="2800" b="1">
                <a:solidFill>
                  <a:schemeClr val="tx1">
                    <a:lumMod val="95000"/>
                    <a:lumOff val="5000"/>
                  </a:schemeClr>
                </a:solidFill>
              </a:rPr>
              <a:t>；③第</a:t>
            </a:r>
            <a:r>
              <a:rPr lang="en-US" altLang="zh-CN" sz="2800" b="1">
                <a:solidFill>
                  <a:schemeClr val="tx1">
                    <a:lumMod val="95000"/>
                    <a:lumOff val="5000"/>
                  </a:schemeClr>
                </a:solidFill>
              </a:rPr>
              <a:t>n</a:t>
            </a:r>
            <a:r>
              <a:rPr lang="zh-CN" altLang="en-US" sz="2800" b="1">
                <a:solidFill>
                  <a:schemeClr val="tx1">
                    <a:lumMod val="95000"/>
                    <a:lumOff val="5000"/>
                  </a:schemeClr>
                </a:solidFill>
              </a:rPr>
              <a:t>行中从第一个数至第</a:t>
            </a:r>
            <a:r>
              <a:rPr lang="en-US" altLang="zh-CN" sz="2800" b="1">
                <a:solidFill>
                  <a:schemeClr val="tx1">
                    <a:lumMod val="95000"/>
                    <a:lumOff val="5000"/>
                  </a:schemeClr>
                </a:solidFill>
              </a:rPr>
              <a:t>n</a:t>
            </a:r>
            <a:r>
              <a:rPr lang="zh-CN" altLang="en-US" sz="2800" b="1">
                <a:solidFill>
                  <a:schemeClr val="tx1">
                    <a:lumMod val="95000"/>
                    <a:lumOff val="5000"/>
                  </a:schemeClr>
                </a:solidFill>
              </a:rPr>
              <a:t>个数依次递减</a:t>
            </a:r>
            <a:r>
              <a:rPr lang="en-US" altLang="zh-CN" sz="2800" b="1">
                <a:solidFill>
                  <a:schemeClr val="tx1">
                    <a:lumMod val="95000"/>
                    <a:lumOff val="5000"/>
                  </a:schemeClr>
                </a:solidFill>
              </a:rPr>
              <a:t>1</a:t>
            </a:r>
            <a:r>
              <a:rPr lang="zh-CN" altLang="en-US" sz="2800" b="1">
                <a:solidFill>
                  <a:schemeClr val="tx1">
                    <a:lumMod val="95000"/>
                    <a:lumOff val="5000"/>
                  </a:schemeClr>
                </a:solidFill>
              </a:rPr>
              <a:t>；④第</a:t>
            </a:r>
            <a:r>
              <a:rPr lang="en-US" altLang="zh-CN" sz="2800" b="1">
                <a:solidFill>
                  <a:schemeClr val="tx1">
                    <a:lumMod val="95000"/>
                    <a:lumOff val="5000"/>
                  </a:schemeClr>
                </a:solidFill>
              </a:rPr>
              <a:t>n</a:t>
            </a:r>
            <a:r>
              <a:rPr lang="zh-CN" altLang="en-US" sz="2800" b="1">
                <a:solidFill>
                  <a:schemeClr val="tx1">
                    <a:lumMod val="95000"/>
                    <a:lumOff val="5000"/>
                  </a:schemeClr>
                </a:solidFill>
              </a:rPr>
              <a:t>列中从第一个数至第</a:t>
            </a:r>
            <a:r>
              <a:rPr lang="en-US" altLang="zh-CN" sz="2800" b="1">
                <a:solidFill>
                  <a:schemeClr val="tx1">
                    <a:lumMod val="95000"/>
                    <a:lumOff val="5000"/>
                  </a:schemeClr>
                </a:solidFill>
              </a:rPr>
              <a:t>n</a:t>
            </a:r>
            <a:r>
              <a:rPr lang="zh-CN" altLang="en-US" sz="2800" b="1">
                <a:solidFill>
                  <a:schemeClr val="tx1">
                    <a:lumMod val="95000"/>
                    <a:lumOff val="5000"/>
                  </a:schemeClr>
                </a:solidFill>
              </a:rPr>
              <a:t>个数依次递增</a:t>
            </a:r>
            <a:r>
              <a:rPr lang="en-US" altLang="zh-CN" sz="2800" b="1">
                <a:solidFill>
                  <a:schemeClr val="tx1">
                    <a:lumMod val="95000"/>
                    <a:lumOff val="5000"/>
                  </a:schemeClr>
                </a:solidFill>
              </a:rPr>
              <a:t>1</a:t>
            </a:r>
            <a:r>
              <a:rPr lang="zh-CN" altLang="en-US" sz="2800" b="1">
                <a:solidFill>
                  <a:schemeClr val="tx1">
                    <a:lumMod val="95000"/>
                    <a:lumOff val="5000"/>
                  </a:schemeClr>
                </a:solidFill>
              </a:rPr>
              <a:t>．</a:t>
            </a:r>
          </a:p>
        </p:txBody>
      </p:sp>
      <p:sp>
        <p:nvSpPr>
          <p:cNvPr id="7" name="矩形 6">
            <a:extLst>
              <a:ext uri="{FF2B5EF4-FFF2-40B4-BE49-F238E27FC236}">
                <a16:creationId xmlns:a16="http://schemas.microsoft.com/office/drawing/2014/main" id="{FA88FF3A-1A25-4307-B4F2-25557EAB0AAF}"/>
              </a:ext>
            </a:extLst>
          </p:cNvPr>
          <p:cNvSpPr/>
          <p:nvPr/>
        </p:nvSpPr>
        <p:spPr>
          <a:xfrm>
            <a:off x="3321875" y="2017002"/>
            <a:ext cx="1863011" cy="523220"/>
          </a:xfrm>
          <a:prstGeom prst="rect">
            <a:avLst/>
          </a:prstGeom>
        </p:spPr>
        <p:txBody>
          <a:bodyPr wrap="none">
            <a:spAutoFit/>
          </a:bodyPr>
          <a:lstStyle/>
          <a:p>
            <a:r>
              <a:rPr lang="zh-CN" altLang="en-US" sz="2800" b="1">
                <a:solidFill>
                  <a:srgbClr val="C00000"/>
                </a:solidFill>
              </a:rPr>
              <a:t>（</a:t>
            </a:r>
            <a:r>
              <a:rPr lang="en-US" altLang="zh-CN" sz="2800" b="1">
                <a:solidFill>
                  <a:srgbClr val="C00000"/>
                </a:solidFill>
              </a:rPr>
              <a:t>6</a:t>
            </a:r>
            <a:r>
              <a:rPr lang="zh-CN" altLang="en-US" sz="2800" b="1">
                <a:solidFill>
                  <a:srgbClr val="C00000"/>
                </a:solidFill>
              </a:rPr>
              <a:t>，</a:t>
            </a:r>
            <a:r>
              <a:rPr lang="en-US" altLang="zh-CN" sz="2800" b="1">
                <a:solidFill>
                  <a:srgbClr val="C00000"/>
                </a:solidFill>
              </a:rPr>
              <a:t>12</a:t>
            </a:r>
            <a:r>
              <a:rPr lang="zh-CN" altLang="en-US" sz="2800" b="1">
                <a:solidFill>
                  <a:srgbClr val="C00000"/>
                </a:solidFill>
              </a:rPr>
              <a:t>）</a:t>
            </a:r>
          </a:p>
        </p:txBody>
      </p:sp>
    </p:spTree>
    <p:extLst>
      <p:ext uri="{BB962C8B-B14F-4D97-AF65-F5344CB8AC3E}">
        <p14:creationId xmlns:p14="http://schemas.microsoft.com/office/powerpoint/2010/main" val="20542713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59" name="TextBox 41">
            <a:extLst>
              <a:ext uri="{FF2B5EF4-FFF2-40B4-BE49-F238E27FC236}">
                <a16:creationId xmlns:a16="http://schemas.microsoft.com/office/drawing/2014/main" id="{D1D9AE6E-A4AE-4683-99AB-1461E4093E5A}"/>
              </a:ext>
            </a:extLst>
          </p:cNvPr>
          <p:cNvSpPr txBox="1">
            <a:spLocks noChangeArrowheads="1"/>
          </p:cNvSpPr>
          <p:nvPr/>
        </p:nvSpPr>
        <p:spPr bwMode="auto">
          <a:xfrm>
            <a:off x="2424113" y="1953344"/>
            <a:ext cx="1655762" cy="708025"/>
          </a:xfrm>
          <a:prstGeom prst="rect">
            <a:avLst/>
          </a:prstGeom>
          <a:noFill/>
          <a:ln w="25400">
            <a:solidFill>
              <a:schemeClr val="tx1"/>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000">
                <a:latin typeface="黑体" panose="02010609060101010101" pitchFamily="49" charset="-122"/>
                <a:ea typeface="黑体" panose="02010609060101010101" pitchFamily="49" charset="-122"/>
              </a:rPr>
              <a:t>确定平面内点的位置</a:t>
            </a:r>
          </a:p>
        </p:txBody>
      </p:sp>
      <p:sp>
        <p:nvSpPr>
          <p:cNvPr id="60" name="TextBox 42">
            <a:extLst>
              <a:ext uri="{FF2B5EF4-FFF2-40B4-BE49-F238E27FC236}">
                <a16:creationId xmlns:a16="http://schemas.microsoft.com/office/drawing/2014/main" id="{B6FD97ED-BA45-42F4-8547-1DAAE291B06F}"/>
              </a:ext>
            </a:extLst>
          </p:cNvPr>
          <p:cNvSpPr txBox="1">
            <a:spLocks noChangeArrowheads="1"/>
          </p:cNvSpPr>
          <p:nvPr/>
        </p:nvSpPr>
        <p:spPr bwMode="auto">
          <a:xfrm>
            <a:off x="5462588" y="1948581"/>
            <a:ext cx="1295400" cy="708025"/>
          </a:xfrm>
          <a:prstGeom prst="rect">
            <a:avLst/>
          </a:prstGeom>
          <a:noFill/>
          <a:ln w="25400">
            <a:solidFill>
              <a:schemeClr val="tx1"/>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000">
                <a:latin typeface="黑体" panose="02010609060101010101" pitchFamily="49" charset="-122"/>
                <a:ea typeface="黑体" panose="02010609060101010101" pitchFamily="49" charset="-122"/>
              </a:rPr>
              <a:t>平面直角</a:t>
            </a:r>
            <a:endParaRPr lang="en-US" altLang="zh-CN" sz="2000">
              <a:latin typeface="黑体" panose="02010609060101010101" pitchFamily="49" charset="-122"/>
              <a:ea typeface="黑体" panose="02010609060101010101" pitchFamily="49" charset="-122"/>
            </a:endParaRPr>
          </a:p>
          <a:p>
            <a:pPr algn="ctr"/>
            <a:r>
              <a:rPr lang="zh-CN" altLang="en-US" sz="2000">
                <a:latin typeface="黑体" panose="02010609060101010101" pitchFamily="49" charset="-122"/>
                <a:ea typeface="黑体" panose="02010609060101010101" pitchFamily="49" charset="-122"/>
              </a:rPr>
              <a:t>坐标系</a:t>
            </a:r>
          </a:p>
        </p:txBody>
      </p:sp>
      <p:sp>
        <p:nvSpPr>
          <p:cNvPr id="61" name="TextBox 43">
            <a:extLst>
              <a:ext uri="{FF2B5EF4-FFF2-40B4-BE49-F238E27FC236}">
                <a16:creationId xmlns:a16="http://schemas.microsoft.com/office/drawing/2014/main" id="{9CF342D3-A51E-49BB-A713-1C9E3E1041D4}"/>
              </a:ext>
            </a:extLst>
          </p:cNvPr>
          <p:cNvSpPr txBox="1">
            <a:spLocks noChangeArrowheads="1"/>
          </p:cNvSpPr>
          <p:nvPr/>
        </p:nvSpPr>
        <p:spPr bwMode="auto">
          <a:xfrm>
            <a:off x="7391400" y="1127843"/>
            <a:ext cx="1225550" cy="400050"/>
          </a:xfrm>
          <a:prstGeom prst="rect">
            <a:avLst/>
          </a:prstGeom>
          <a:noFill/>
          <a:ln w="25400">
            <a:solidFill>
              <a:schemeClr val="tx1"/>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000">
                <a:latin typeface="黑体" panose="02010609060101010101" pitchFamily="49" charset="-122"/>
                <a:ea typeface="黑体" panose="02010609060101010101" pitchFamily="49" charset="-122"/>
              </a:rPr>
              <a:t>坐标平面</a:t>
            </a:r>
          </a:p>
        </p:txBody>
      </p:sp>
      <p:sp>
        <p:nvSpPr>
          <p:cNvPr id="62" name="TextBox 44">
            <a:extLst>
              <a:ext uri="{FF2B5EF4-FFF2-40B4-BE49-F238E27FC236}">
                <a16:creationId xmlns:a16="http://schemas.microsoft.com/office/drawing/2014/main" id="{0CD6AD80-7D00-4D23-A867-CB9DE6625A22}"/>
              </a:ext>
            </a:extLst>
          </p:cNvPr>
          <p:cNvSpPr txBox="1">
            <a:spLocks noChangeArrowheads="1"/>
          </p:cNvSpPr>
          <p:nvPr/>
        </p:nvSpPr>
        <p:spPr bwMode="auto">
          <a:xfrm>
            <a:off x="9048751" y="1107838"/>
            <a:ext cx="1439863" cy="440121"/>
          </a:xfrm>
          <a:prstGeom prst="rect">
            <a:avLst/>
          </a:prstGeom>
          <a:noFill/>
          <a:ln w="25400">
            <a:solidFill>
              <a:schemeClr val="tx1"/>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000">
                <a:latin typeface="黑体" panose="02010609060101010101" pitchFamily="49" charset="-122"/>
                <a:ea typeface="黑体" panose="02010609060101010101" pitchFamily="49" charset="-122"/>
              </a:rPr>
              <a:t>四个象限</a:t>
            </a:r>
          </a:p>
        </p:txBody>
      </p:sp>
      <p:sp>
        <p:nvSpPr>
          <p:cNvPr id="63" name="TextBox 45">
            <a:extLst>
              <a:ext uri="{FF2B5EF4-FFF2-40B4-BE49-F238E27FC236}">
                <a16:creationId xmlns:a16="http://schemas.microsoft.com/office/drawing/2014/main" id="{C6654AF4-D626-438B-B709-32E610A1ED44}"/>
              </a:ext>
            </a:extLst>
          </p:cNvPr>
          <p:cNvSpPr txBox="1">
            <a:spLocks noChangeArrowheads="1"/>
          </p:cNvSpPr>
          <p:nvPr/>
        </p:nvSpPr>
        <p:spPr bwMode="auto">
          <a:xfrm>
            <a:off x="7391401" y="2097805"/>
            <a:ext cx="3025775" cy="400050"/>
          </a:xfrm>
          <a:prstGeom prst="rect">
            <a:avLst/>
          </a:prstGeom>
          <a:noFill/>
          <a:ln w="25400">
            <a:solidFill>
              <a:schemeClr val="tx1"/>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000">
                <a:latin typeface="黑体" panose="02010609060101010101" pitchFamily="49" charset="-122"/>
                <a:ea typeface="黑体" panose="02010609060101010101" pitchFamily="49" charset="-122"/>
              </a:rPr>
              <a:t>点与有序数对的对应关系</a:t>
            </a:r>
          </a:p>
        </p:txBody>
      </p:sp>
      <p:sp>
        <p:nvSpPr>
          <p:cNvPr id="64" name="TextBox 46">
            <a:extLst>
              <a:ext uri="{FF2B5EF4-FFF2-40B4-BE49-F238E27FC236}">
                <a16:creationId xmlns:a16="http://schemas.microsoft.com/office/drawing/2014/main" id="{934AC372-3303-4D85-94BB-E56805F8640F}"/>
              </a:ext>
            </a:extLst>
          </p:cNvPr>
          <p:cNvSpPr txBox="1">
            <a:spLocks noChangeArrowheads="1"/>
          </p:cNvSpPr>
          <p:nvPr/>
        </p:nvSpPr>
        <p:spPr bwMode="auto">
          <a:xfrm>
            <a:off x="7410451" y="3051893"/>
            <a:ext cx="2646363" cy="400050"/>
          </a:xfrm>
          <a:prstGeom prst="rect">
            <a:avLst/>
          </a:prstGeom>
          <a:noFill/>
          <a:ln w="25400">
            <a:solidFill>
              <a:schemeClr val="tx1"/>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000">
                <a:latin typeface="黑体" panose="02010609060101010101" pitchFamily="49" charset="-122"/>
                <a:ea typeface="黑体" panose="02010609060101010101" pitchFamily="49" charset="-122"/>
              </a:rPr>
              <a:t>特殊点的坐标特征</a:t>
            </a:r>
          </a:p>
        </p:txBody>
      </p:sp>
      <p:sp>
        <p:nvSpPr>
          <p:cNvPr id="65" name="TextBox 47">
            <a:extLst>
              <a:ext uri="{FF2B5EF4-FFF2-40B4-BE49-F238E27FC236}">
                <a16:creationId xmlns:a16="http://schemas.microsoft.com/office/drawing/2014/main" id="{D24018E6-FBAF-4084-ACF8-A77D933E0422}"/>
              </a:ext>
            </a:extLst>
          </p:cNvPr>
          <p:cNvSpPr txBox="1">
            <a:spLocks noChangeArrowheads="1"/>
          </p:cNvSpPr>
          <p:nvPr/>
        </p:nvSpPr>
        <p:spPr bwMode="auto">
          <a:xfrm>
            <a:off x="4151314" y="3648793"/>
            <a:ext cx="6492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000">
                <a:latin typeface="黑体" panose="02010609060101010101" pitchFamily="49" charset="-122"/>
                <a:ea typeface="黑体" panose="02010609060101010101" pitchFamily="49" charset="-122"/>
              </a:rPr>
              <a:t>点</a:t>
            </a:r>
            <a:r>
              <a:rPr lang="en-US" altLang="zh-CN" sz="2000" b="1">
                <a:latin typeface="Times New Roman" panose="02020603050405020304" pitchFamily="18" charset="0"/>
                <a:ea typeface="黑体" panose="02010609060101010101" pitchFamily="49" charset="-122"/>
              </a:rPr>
              <a:t>P</a:t>
            </a:r>
            <a:endParaRPr lang="zh-CN" altLang="en-US" sz="2000" b="1">
              <a:latin typeface="Times New Roman" pitchFamily="18" charset="0"/>
              <a:ea typeface="黑体" panose="02010609060101010101" pitchFamily="49" charset="-122"/>
            </a:endParaRPr>
          </a:p>
        </p:txBody>
      </p:sp>
      <p:cxnSp>
        <p:nvCxnSpPr>
          <p:cNvPr id="66" name="直接箭头连接符 65">
            <a:extLst>
              <a:ext uri="{FF2B5EF4-FFF2-40B4-BE49-F238E27FC236}">
                <a16:creationId xmlns:a16="http://schemas.microsoft.com/office/drawing/2014/main" id="{EFA3A44B-EEDA-42DD-BCEF-D076D0751D77}"/>
              </a:ext>
            </a:extLst>
          </p:cNvPr>
          <p:cNvCxnSpPr>
            <a:cxnSpLocks noChangeShapeType="1"/>
            <a:endCxn id="60" idx="1"/>
          </p:cNvCxnSpPr>
          <p:nvPr/>
        </p:nvCxnSpPr>
        <p:spPr bwMode="auto">
          <a:xfrm flipV="1">
            <a:off x="4108450" y="2302593"/>
            <a:ext cx="1354138" cy="4762"/>
          </a:xfrm>
          <a:prstGeom prst="straightConnector1">
            <a:avLst/>
          </a:prstGeom>
          <a:noFill/>
          <a:ln w="25400">
            <a:solidFill>
              <a:schemeClr val="tx1"/>
            </a:solidFill>
            <a:round/>
            <a:tailEnd type="triangle" w="med" len="med"/>
          </a:ln>
          <a:extLst>
            <a:ext uri="{909E8E84-426E-40DD-AFC4-6F175D3DCCD1}">
              <a14:hiddenFill xmlns:a14="http://schemas.microsoft.com/office/drawing/2010/main">
                <a:noFill/>
              </a14:hiddenFill>
            </a:ext>
          </a:extLst>
        </p:spPr>
      </p:cxnSp>
      <p:sp>
        <p:nvSpPr>
          <p:cNvPr id="67" name="TextBox 53">
            <a:extLst>
              <a:ext uri="{FF2B5EF4-FFF2-40B4-BE49-F238E27FC236}">
                <a16:creationId xmlns:a16="http://schemas.microsoft.com/office/drawing/2014/main" id="{C7DA30A3-5ADE-43D3-81AC-EC96CBD44A5C}"/>
              </a:ext>
            </a:extLst>
          </p:cNvPr>
          <p:cNvSpPr txBox="1">
            <a:spLocks noChangeArrowheads="1"/>
          </p:cNvSpPr>
          <p:nvPr/>
        </p:nvSpPr>
        <p:spPr bwMode="auto">
          <a:xfrm>
            <a:off x="4035425" y="1891430"/>
            <a:ext cx="1339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a:latin typeface="黑体" panose="02010609060101010101" pitchFamily="49" charset="-122"/>
                <a:ea typeface="黑体" panose="02010609060101010101" pitchFamily="49" charset="-122"/>
              </a:rPr>
              <a:t>画两条数轴</a:t>
            </a:r>
          </a:p>
        </p:txBody>
      </p:sp>
      <p:sp>
        <p:nvSpPr>
          <p:cNvPr id="68" name="TextBox 54">
            <a:extLst>
              <a:ext uri="{FF2B5EF4-FFF2-40B4-BE49-F238E27FC236}">
                <a16:creationId xmlns:a16="http://schemas.microsoft.com/office/drawing/2014/main" id="{89F401A3-5CB5-4F16-B71D-FF70D0751953}"/>
              </a:ext>
            </a:extLst>
          </p:cNvPr>
          <p:cNvSpPr txBox="1">
            <a:spLocks noChangeArrowheads="1"/>
          </p:cNvSpPr>
          <p:nvPr/>
        </p:nvSpPr>
        <p:spPr bwMode="auto">
          <a:xfrm>
            <a:off x="4008438" y="2353393"/>
            <a:ext cx="15696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a:latin typeface="黑体" panose="02010609060101010101" pitchFamily="49" charset="-122"/>
                <a:ea typeface="黑体" panose="02010609060101010101" pitchFamily="49" charset="-122"/>
              </a:rPr>
              <a:t>①垂直</a:t>
            </a:r>
            <a:endParaRPr lang="en-US" altLang="zh-CN">
              <a:latin typeface="黑体" panose="02010609060101010101" pitchFamily="49" charset="-122"/>
              <a:ea typeface="黑体" panose="02010609060101010101" pitchFamily="49" charset="-122"/>
            </a:endParaRPr>
          </a:p>
          <a:p>
            <a:r>
              <a:rPr lang="zh-CN" altLang="en-US">
                <a:latin typeface="黑体" panose="02010609060101010101" pitchFamily="49" charset="-122"/>
                <a:ea typeface="黑体" panose="02010609060101010101" pitchFamily="49" charset="-122"/>
              </a:rPr>
              <a:t>②有公共原点</a:t>
            </a:r>
          </a:p>
        </p:txBody>
      </p:sp>
      <p:cxnSp>
        <p:nvCxnSpPr>
          <p:cNvPr id="69" name="直接连接符 74">
            <a:extLst>
              <a:ext uri="{FF2B5EF4-FFF2-40B4-BE49-F238E27FC236}">
                <a16:creationId xmlns:a16="http://schemas.microsoft.com/office/drawing/2014/main" id="{295AA10F-3886-4580-8BAD-7610A94CA286}"/>
              </a:ext>
            </a:extLst>
          </p:cNvPr>
          <p:cNvCxnSpPr>
            <a:cxnSpLocks noChangeShapeType="1"/>
            <a:stCxn id="61" idx="3"/>
            <a:endCxn id="62" idx="1"/>
          </p:cNvCxnSpPr>
          <p:nvPr/>
        </p:nvCxnSpPr>
        <p:spPr bwMode="auto">
          <a:xfrm>
            <a:off x="8616950" y="1327868"/>
            <a:ext cx="431801" cy="31"/>
          </a:xfrm>
          <a:prstGeom prst="bentConnector3">
            <a:avLst>
              <a:gd name="adj1" fmla="val 50000"/>
            </a:avLst>
          </a:prstGeom>
          <a:noFill/>
          <a:ln w="25400">
            <a:solidFill>
              <a:srgbClr val="000000"/>
            </a:solidFill>
            <a:round/>
          </a:ln>
          <a:extLst>
            <a:ext uri="{909E8E84-426E-40DD-AFC4-6F175D3DCCD1}">
              <a14:hiddenFill xmlns:a14="http://schemas.microsoft.com/office/drawing/2010/main">
                <a:noFill/>
              </a14:hiddenFill>
            </a:ext>
          </a:extLst>
        </p:spPr>
      </p:cxnSp>
      <p:cxnSp>
        <p:nvCxnSpPr>
          <p:cNvPr id="75" name="直接箭头连接符 74">
            <a:extLst>
              <a:ext uri="{FF2B5EF4-FFF2-40B4-BE49-F238E27FC236}">
                <a16:creationId xmlns:a16="http://schemas.microsoft.com/office/drawing/2014/main" id="{ECC70591-365A-439D-AD5F-61FAC7365C30}"/>
              </a:ext>
            </a:extLst>
          </p:cNvPr>
          <p:cNvCxnSpPr>
            <a:cxnSpLocks noChangeShapeType="1"/>
            <a:stCxn id="60" idx="3"/>
            <a:endCxn id="63" idx="1"/>
          </p:cNvCxnSpPr>
          <p:nvPr/>
        </p:nvCxnSpPr>
        <p:spPr bwMode="auto">
          <a:xfrm flipV="1">
            <a:off x="4841876" y="3837705"/>
            <a:ext cx="677863" cy="0"/>
          </a:xfrm>
          <a:prstGeom prst="straightConnector1">
            <a:avLst/>
          </a:prstGeom>
          <a:noFill/>
          <a:ln w="25400">
            <a:solidFill>
              <a:schemeClr val="tx1"/>
            </a:solidFill>
            <a:round/>
            <a:tailEnd type="triangle" w="med" len="med"/>
          </a:ln>
          <a:extLst>
            <a:ext uri="{909E8E84-426E-40DD-AFC4-6F175D3DCCD1}">
              <a14:hiddenFill xmlns:a14="http://schemas.microsoft.com/office/drawing/2010/main">
                <a:noFill/>
              </a14:hiddenFill>
            </a:ext>
          </a:extLst>
        </p:spPr>
      </p:cxnSp>
      <p:sp>
        <p:nvSpPr>
          <p:cNvPr id="76" name="TextBox 87">
            <a:extLst>
              <a:ext uri="{FF2B5EF4-FFF2-40B4-BE49-F238E27FC236}">
                <a16:creationId xmlns:a16="http://schemas.microsoft.com/office/drawing/2014/main" id="{1A6ACC6F-47CE-4256-A142-EDA676EF9CF3}"/>
              </a:ext>
            </a:extLst>
          </p:cNvPr>
          <p:cNvSpPr txBox="1">
            <a:spLocks noChangeArrowheads="1"/>
          </p:cNvSpPr>
          <p:nvPr/>
        </p:nvSpPr>
        <p:spPr bwMode="auto">
          <a:xfrm>
            <a:off x="5462588" y="3639269"/>
            <a:ext cx="23812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000">
                <a:latin typeface="黑体" panose="02010609060101010101" pitchFamily="49" charset="-122"/>
                <a:ea typeface="黑体" panose="02010609060101010101" pitchFamily="49" charset="-122"/>
              </a:rPr>
              <a:t>坐标有序数对</a:t>
            </a:r>
            <a:r>
              <a:rPr lang="en-US" altLang="zh-CN" sz="2000" b="1">
                <a:latin typeface="Times New Roman" panose="02020603050405020304" pitchFamily="18" charset="0"/>
                <a:ea typeface="黑体" panose="02010609060101010101" pitchFamily="49" charset="-122"/>
              </a:rPr>
              <a:t>(</a:t>
            </a:r>
            <a:r>
              <a:rPr lang="en-US" altLang="zh-CN" sz="2000" i="1" err="1">
                <a:latin typeface="Times New Roman" panose="02020603050405020304" pitchFamily="18" charset="0"/>
                <a:ea typeface="黑体" panose="02010609060101010101" pitchFamily="49" charset="-122"/>
              </a:rPr>
              <a:t>x,y</a:t>
            </a:r>
            <a:r>
              <a:rPr lang="en-US" altLang="zh-CN" sz="2000" b="1">
                <a:latin typeface="Times New Roman" panose="02020603050405020304" pitchFamily="18" charset="0"/>
                <a:ea typeface="黑体" panose="02010609060101010101" pitchFamily="49" charset="-122"/>
              </a:rPr>
              <a:t>)</a:t>
            </a:r>
            <a:endParaRPr lang="zh-CN" altLang="en-US" sz="2000" b="1">
              <a:latin typeface="Times New Roman" panose="02020603050405020304" pitchFamily="18" charset="0"/>
              <a:ea typeface="黑体" panose="02010609060101010101" pitchFamily="49" charset="-122"/>
            </a:endParaRPr>
          </a:p>
        </p:txBody>
      </p:sp>
      <p:cxnSp>
        <p:nvCxnSpPr>
          <p:cNvPr id="77" name="直接箭头连接符 76">
            <a:extLst>
              <a:ext uri="{FF2B5EF4-FFF2-40B4-BE49-F238E27FC236}">
                <a16:creationId xmlns:a16="http://schemas.microsoft.com/office/drawing/2014/main" id="{E531FBE7-A058-46A5-98C9-811D9E1AD583}"/>
              </a:ext>
            </a:extLst>
          </p:cNvPr>
          <p:cNvCxnSpPr>
            <a:cxnSpLocks noChangeShapeType="1"/>
            <a:stCxn id="60" idx="3"/>
            <a:endCxn id="63" idx="1"/>
          </p:cNvCxnSpPr>
          <p:nvPr/>
        </p:nvCxnSpPr>
        <p:spPr bwMode="auto">
          <a:xfrm flipH="1">
            <a:off x="5375276" y="2783606"/>
            <a:ext cx="792163" cy="792163"/>
          </a:xfrm>
          <a:prstGeom prst="straightConnector1">
            <a:avLst/>
          </a:prstGeom>
          <a:noFill/>
          <a:ln w="25400">
            <a:solidFill>
              <a:schemeClr val="tx1"/>
            </a:solidFill>
            <a:round/>
            <a:tailEnd type="arrow" w="med" len="med"/>
          </a:ln>
          <a:extLst>
            <a:ext uri="{909E8E84-426E-40DD-AFC4-6F175D3DCCD1}">
              <a14:hiddenFill xmlns:a14="http://schemas.microsoft.com/office/drawing/2010/main">
                <a:noFill/>
              </a14:hiddenFill>
            </a:ext>
          </a:extLst>
        </p:spPr>
      </p:cxnSp>
      <p:cxnSp>
        <p:nvCxnSpPr>
          <p:cNvPr id="78" name="直接箭头连接符 77">
            <a:extLst>
              <a:ext uri="{FF2B5EF4-FFF2-40B4-BE49-F238E27FC236}">
                <a16:creationId xmlns:a16="http://schemas.microsoft.com/office/drawing/2014/main" id="{AE70CEB2-30DA-47FF-A5EE-E61A2E236FE8}"/>
              </a:ext>
            </a:extLst>
          </p:cNvPr>
          <p:cNvCxnSpPr>
            <a:cxnSpLocks noChangeShapeType="1"/>
            <a:stCxn id="60" idx="3"/>
            <a:endCxn id="63" idx="1"/>
          </p:cNvCxnSpPr>
          <p:nvPr/>
        </p:nvCxnSpPr>
        <p:spPr bwMode="auto">
          <a:xfrm flipH="1">
            <a:off x="3648075" y="4053605"/>
            <a:ext cx="647700" cy="674688"/>
          </a:xfrm>
          <a:prstGeom prst="straightConnector1">
            <a:avLst/>
          </a:prstGeom>
          <a:noFill/>
          <a:ln w="25400">
            <a:solidFill>
              <a:schemeClr val="tx1"/>
            </a:solidFill>
            <a:round/>
            <a:tailEnd type="arrow" w="med" len="med"/>
          </a:ln>
          <a:extLst>
            <a:ext uri="{909E8E84-426E-40DD-AFC4-6F175D3DCCD1}">
              <a14:hiddenFill xmlns:a14="http://schemas.microsoft.com/office/drawing/2010/main">
                <a:noFill/>
              </a14:hiddenFill>
            </a:ext>
          </a:extLst>
        </p:spPr>
      </p:cxnSp>
      <p:cxnSp>
        <p:nvCxnSpPr>
          <p:cNvPr id="79" name="直接箭头连接符 78">
            <a:extLst>
              <a:ext uri="{FF2B5EF4-FFF2-40B4-BE49-F238E27FC236}">
                <a16:creationId xmlns:a16="http://schemas.microsoft.com/office/drawing/2014/main" id="{035FBECC-CF5C-461F-AD54-11B8ADC196CC}"/>
              </a:ext>
            </a:extLst>
          </p:cNvPr>
          <p:cNvCxnSpPr>
            <a:cxnSpLocks noChangeShapeType="1"/>
            <a:stCxn id="60" idx="3"/>
            <a:endCxn id="63" idx="1"/>
          </p:cNvCxnSpPr>
          <p:nvPr/>
        </p:nvCxnSpPr>
        <p:spPr bwMode="auto">
          <a:xfrm flipH="1" flipV="1">
            <a:off x="3503614" y="2712168"/>
            <a:ext cx="720725" cy="1079500"/>
          </a:xfrm>
          <a:prstGeom prst="straightConnector1">
            <a:avLst/>
          </a:prstGeom>
          <a:noFill/>
          <a:ln w="25400">
            <a:solidFill>
              <a:schemeClr val="tx1"/>
            </a:solidFill>
            <a:round/>
            <a:tailEnd type="arrow" w="med" len="med"/>
          </a:ln>
          <a:extLst>
            <a:ext uri="{909E8E84-426E-40DD-AFC4-6F175D3DCCD1}">
              <a14:hiddenFill xmlns:a14="http://schemas.microsoft.com/office/drawing/2010/main">
                <a:noFill/>
              </a14:hiddenFill>
            </a:ext>
          </a:extLst>
        </p:spPr>
      </p:cxnSp>
      <p:cxnSp>
        <p:nvCxnSpPr>
          <p:cNvPr id="80" name="直接箭头连接符 79">
            <a:extLst>
              <a:ext uri="{FF2B5EF4-FFF2-40B4-BE49-F238E27FC236}">
                <a16:creationId xmlns:a16="http://schemas.microsoft.com/office/drawing/2014/main" id="{3DEC1F57-5D73-4A31-A217-B63F97C10E52}"/>
              </a:ext>
            </a:extLst>
          </p:cNvPr>
          <p:cNvCxnSpPr>
            <a:cxnSpLocks noChangeShapeType="1"/>
            <a:stCxn id="60" idx="3"/>
            <a:endCxn id="63" idx="1"/>
          </p:cNvCxnSpPr>
          <p:nvPr/>
        </p:nvCxnSpPr>
        <p:spPr bwMode="auto">
          <a:xfrm>
            <a:off x="4583113" y="4080593"/>
            <a:ext cx="1008062" cy="576262"/>
          </a:xfrm>
          <a:prstGeom prst="straightConnector1">
            <a:avLst/>
          </a:prstGeom>
          <a:noFill/>
          <a:ln w="25400">
            <a:solidFill>
              <a:schemeClr val="tx1"/>
            </a:solidFill>
            <a:round/>
            <a:tailEnd type="arrow" w="med" len="med"/>
          </a:ln>
          <a:extLst>
            <a:ext uri="{909E8E84-426E-40DD-AFC4-6F175D3DCCD1}">
              <a14:hiddenFill xmlns:a14="http://schemas.microsoft.com/office/drawing/2010/main">
                <a:noFill/>
              </a14:hiddenFill>
            </a:ext>
          </a:extLst>
        </p:spPr>
      </p:cxnSp>
      <p:sp>
        <p:nvSpPr>
          <p:cNvPr id="81" name="TextBox 95">
            <a:extLst>
              <a:ext uri="{FF2B5EF4-FFF2-40B4-BE49-F238E27FC236}">
                <a16:creationId xmlns:a16="http://schemas.microsoft.com/office/drawing/2014/main" id="{B43E3799-12B4-4E02-B871-D337DDFAC42B}"/>
              </a:ext>
            </a:extLst>
          </p:cNvPr>
          <p:cNvSpPr txBox="1">
            <a:spLocks noChangeArrowheads="1"/>
          </p:cNvSpPr>
          <p:nvPr/>
        </p:nvSpPr>
        <p:spPr bwMode="auto">
          <a:xfrm>
            <a:off x="5614988" y="4452069"/>
            <a:ext cx="1295400" cy="708025"/>
          </a:xfrm>
          <a:prstGeom prst="rect">
            <a:avLst/>
          </a:prstGeom>
          <a:noFill/>
          <a:ln w="25400">
            <a:solidFill>
              <a:schemeClr val="tx1"/>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000">
                <a:latin typeface="黑体" panose="02010609060101010101" pitchFamily="49" charset="-122"/>
                <a:ea typeface="黑体" panose="02010609060101010101" pitchFamily="49" charset="-122"/>
              </a:rPr>
              <a:t>用坐标</a:t>
            </a:r>
            <a:endParaRPr lang="en-US" altLang="zh-CN" sz="2000">
              <a:latin typeface="黑体" panose="02010609060101010101" pitchFamily="49" charset="-122"/>
              <a:ea typeface="黑体" panose="02010609060101010101" pitchFamily="49" charset="-122"/>
            </a:endParaRPr>
          </a:p>
          <a:p>
            <a:pPr algn="ctr"/>
            <a:r>
              <a:rPr lang="zh-CN" altLang="en-US" sz="2000">
                <a:latin typeface="黑体" panose="02010609060101010101" pitchFamily="49" charset="-122"/>
                <a:ea typeface="黑体" panose="02010609060101010101" pitchFamily="49" charset="-122"/>
              </a:rPr>
              <a:t>表示平移</a:t>
            </a:r>
          </a:p>
        </p:txBody>
      </p:sp>
      <p:sp>
        <p:nvSpPr>
          <p:cNvPr id="82" name="TextBox 98">
            <a:extLst>
              <a:ext uri="{FF2B5EF4-FFF2-40B4-BE49-F238E27FC236}">
                <a16:creationId xmlns:a16="http://schemas.microsoft.com/office/drawing/2014/main" id="{2B01ADC1-BA4F-427D-B1CB-A03CBF9A4CB3}"/>
              </a:ext>
            </a:extLst>
          </p:cNvPr>
          <p:cNvSpPr txBox="1">
            <a:spLocks noChangeArrowheads="1"/>
          </p:cNvSpPr>
          <p:nvPr/>
        </p:nvSpPr>
        <p:spPr bwMode="auto">
          <a:xfrm>
            <a:off x="7337426" y="4112343"/>
            <a:ext cx="3152775" cy="400050"/>
          </a:xfrm>
          <a:prstGeom prst="rect">
            <a:avLst/>
          </a:prstGeom>
          <a:noFill/>
          <a:ln w="25400">
            <a:solidFill>
              <a:schemeClr val="tx1"/>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000">
                <a:latin typeface="黑体" panose="02010609060101010101" pitchFamily="49" charset="-122"/>
                <a:ea typeface="黑体" panose="02010609060101010101" pitchFamily="49" charset="-122"/>
              </a:rPr>
              <a:t>横坐标，右移加，左移减</a:t>
            </a:r>
          </a:p>
        </p:txBody>
      </p:sp>
      <p:sp>
        <p:nvSpPr>
          <p:cNvPr id="83" name="TextBox 99">
            <a:extLst>
              <a:ext uri="{FF2B5EF4-FFF2-40B4-BE49-F238E27FC236}">
                <a16:creationId xmlns:a16="http://schemas.microsoft.com/office/drawing/2014/main" id="{1373731A-4F80-460D-B8B7-B0677B76CD13}"/>
              </a:ext>
            </a:extLst>
          </p:cNvPr>
          <p:cNvSpPr txBox="1">
            <a:spLocks noChangeArrowheads="1"/>
          </p:cNvSpPr>
          <p:nvPr/>
        </p:nvSpPr>
        <p:spPr bwMode="auto">
          <a:xfrm>
            <a:off x="7319964" y="5145805"/>
            <a:ext cx="3152775" cy="401638"/>
          </a:xfrm>
          <a:prstGeom prst="rect">
            <a:avLst/>
          </a:prstGeom>
          <a:noFill/>
          <a:ln w="25400">
            <a:solidFill>
              <a:schemeClr val="tx1"/>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000">
                <a:latin typeface="黑体" panose="02010609060101010101" pitchFamily="49" charset="-122"/>
                <a:ea typeface="黑体" panose="02010609060101010101" pitchFamily="49" charset="-122"/>
              </a:rPr>
              <a:t>纵坐标，上移加，下移减</a:t>
            </a:r>
          </a:p>
        </p:txBody>
      </p:sp>
      <p:sp>
        <p:nvSpPr>
          <p:cNvPr id="89" name="TextBox 107">
            <a:extLst>
              <a:ext uri="{FF2B5EF4-FFF2-40B4-BE49-F238E27FC236}">
                <a16:creationId xmlns:a16="http://schemas.microsoft.com/office/drawing/2014/main" id="{7D4F30CE-C737-4DD5-AC40-9C846E6ABDDB}"/>
              </a:ext>
            </a:extLst>
          </p:cNvPr>
          <p:cNvSpPr txBox="1">
            <a:spLocks noChangeArrowheads="1"/>
          </p:cNvSpPr>
          <p:nvPr/>
        </p:nvSpPr>
        <p:spPr bwMode="auto">
          <a:xfrm>
            <a:off x="2927350" y="4740994"/>
            <a:ext cx="1728788" cy="708025"/>
          </a:xfrm>
          <a:prstGeom prst="rect">
            <a:avLst/>
          </a:prstGeom>
          <a:noFill/>
          <a:ln w="25400">
            <a:solidFill>
              <a:schemeClr val="tx1"/>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000">
                <a:latin typeface="黑体" panose="02010609060101010101" pitchFamily="49" charset="-122"/>
                <a:ea typeface="黑体" panose="02010609060101010101" pitchFamily="49" charset="-122"/>
              </a:rPr>
              <a:t>用坐标表示</a:t>
            </a:r>
            <a:endParaRPr lang="en-US" altLang="zh-CN" sz="2000">
              <a:latin typeface="黑体" panose="02010609060101010101" pitchFamily="49" charset="-122"/>
              <a:ea typeface="黑体" panose="02010609060101010101" pitchFamily="49" charset="-122"/>
            </a:endParaRPr>
          </a:p>
          <a:p>
            <a:pPr algn="ctr"/>
            <a:r>
              <a:rPr lang="zh-CN" altLang="en-US" sz="2000">
                <a:latin typeface="黑体" panose="02010609060101010101" pitchFamily="49" charset="-122"/>
                <a:ea typeface="黑体" panose="02010609060101010101" pitchFamily="49" charset="-122"/>
              </a:rPr>
              <a:t>地理位置</a:t>
            </a:r>
          </a:p>
        </p:txBody>
      </p:sp>
      <p:sp>
        <p:nvSpPr>
          <p:cNvPr id="90" name="TextBox 110">
            <a:extLst>
              <a:ext uri="{FF2B5EF4-FFF2-40B4-BE49-F238E27FC236}">
                <a16:creationId xmlns:a16="http://schemas.microsoft.com/office/drawing/2014/main" id="{9C2267CF-01F1-4A20-A662-872D9A968AE9}"/>
              </a:ext>
            </a:extLst>
          </p:cNvPr>
          <p:cNvSpPr txBox="1">
            <a:spLocks noChangeArrowheads="1"/>
          </p:cNvSpPr>
          <p:nvPr/>
        </p:nvSpPr>
        <p:spPr bwMode="auto">
          <a:xfrm>
            <a:off x="2089150" y="6128469"/>
            <a:ext cx="1728788" cy="396875"/>
          </a:xfrm>
          <a:prstGeom prst="rect">
            <a:avLst/>
          </a:prstGeom>
          <a:noFill/>
          <a:ln w="25400">
            <a:solidFill>
              <a:schemeClr val="tx1"/>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000">
                <a:latin typeface="黑体" panose="02010609060101010101" pitchFamily="49" charset="-122"/>
                <a:ea typeface="黑体" panose="02010609060101010101" pitchFamily="49" charset="-122"/>
              </a:rPr>
              <a:t>直角坐标系法</a:t>
            </a:r>
          </a:p>
        </p:txBody>
      </p:sp>
      <p:sp>
        <p:nvSpPr>
          <p:cNvPr id="91" name="TextBox 111">
            <a:extLst>
              <a:ext uri="{FF2B5EF4-FFF2-40B4-BE49-F238E27FC236}">
                <a16:creationId xmlns:a16="http://schemas.microsoft.com/office/drawing/2014/main" id="{E364F478-7080-469F-ADCD-4DE331B76810}"/>
              </a:ext>
            </a:extLst>
          </p:cNvPr>
          <p:cNvSpPr txBox="1">
            <a:spLocks noChangeArrowheads="1"/>
          </p:cNvSpPr>
          <p:nvPr/>
        </p:nvSpPr>
        <p:spPr bwMode="auto">
          <a:xfrm>
            <a:off x="4340225" y="6128469"/>
            <a:ext cx="2000250" cy="396875"/>
          </a:xfrm>
          <a:prstGeom prst="rect">
            <a:avLst/>
          </a:prstGeom>
          <a:noFill/>
          <a:ln w="25400">
            <a:solidFill>
              <a:schemeClr val="tx1"/>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000">
                <a:latin typeface="黑体" panose="02010609060101010101" pitchFamily="49" charset="-122"/>
                <a:ea typeface="黑体" panose="02010609060101010101" pitchFamily="49" charset="-122"/>
              </a:rPr>
              <a:t>方位角和距离法</a:t>
            </a:r>
          </a:p>
        </p:txBody>
      </p:sp>
      <p:cxnSp>
        <p:nvCxnSpPr>
          <p:cNvPr id="92" name="直接箭头连接符 91">
            <a:extLst>
              <a:ext uri="{FF2B5EF4-FFF2-40B4-BE49-F238E27FC236}">
                <a16:creationId xmlns:a16="http://schemas.microsoft.com/office/drawing/2014/main" id="{B82D6147-9143-419E-A6E3-D2E4E9D64066}"/>
              </a:ext>
            </a:extLst>
          </p:cNvPr>
          <p:cNvCxnSpPr>
            <a:cxnSpLocks noChangeShapeType="1"/>
            <a:stCxn id="60" idx="3"/>
            <a:endCxn id="63" idx="1"/>
          </p:cNvCxnSpPr>
          <p:nvPr/>
        </p:nvCxnSpPr>
        <p:spPr bwMode="auto">
          <a:xfrm flipH="1">
            <a:off x="2820988" y="5449018"/>
            <a:ext cx="647700" cy="673100"/>
          </a:xfrm>
          <a:prstGeom prst="straightConnector1">
            <a:avLst/>
          </a:prstGeom>
          <a:noFill/>
          <a:ln w="25400">
            <a:solidFill>
              <a:schemeClr val="tx1"/>
            </a:solidFill>
            <a:round/>
            <a:tailEnd type="arrow" w="med" len="med"/>
          </a:ln>
          <a:extLst>
            <a:ext uri="{909E8E84-426E-40DD-AFC4-6F175D3DCCD1}">
              <a14:hiddenFill xmlns:a14="http://schemas.microsoft.com/office/drawing/2010/main">
                <a:noFill/>
              </a14:hiddenFill>
            </a:ext>
          </a:extLst>
        </p:spPr>
      </p:cxnSp>
      <p:cxnSp>
        <p:nvCxnSpPr>
          <p:cNvPr id="93" name="直接箭头连接符 92">
            <a:extLst>
              <a:ext uri="{FF2B5EF4-FFF2-40B4-BE49-F238E27FC236}">
                <a16:creationId xmlns:a16="http://schemas.microsoft.com/office/drawing/2014/main" id="{51AA726D-76E0-4B3E-BF60-20EEEA664055}"/>
              </a:ext>
            </a:extLst>
          </p:cNvPr>
          <p:cNvCxnSpPr>
            <a:cxnSpLocks noChangeShapeType="1"/>
            <a:stCxn id="60" idx="3"/>
            <a:endCxn id="63" idx="1"/>
          </p:cNvCxnSpPr>
          <p:nvPr/>
        </p:nvCxnSpPr>
        <p:spPr bwMode="auto">
          <a:xfrm>
            <a:off x="3935414" y="5449018"/>
            <a:ext cx="865187" cy="647700"/>
          </a:xfrm>
          <a:prstGeom prst="straightConnector1">
            <a:avLst/>
          </a:prstGeom>
          <a:noFill/>
          <a:ln w="25400">
            <a:solidFill>
              <a:schemeClr val="tx1"/>
            </a:solidFill>
            <a:round/>
            <a:tailEnd type="arrow" w="med" len="med"/>
          </a:ln>
          <a:extLst>
            <a:ext uri="{909E8E84-426E-40DD-AFC4-6F175D3DCCD1}">
              <a14:hiddenFill xmlns:a14="http://schemas.microsoft.com/office/drawing/2010/main">
                <a:noFill/>
              </a14:hiddenFill>
            </a:ext>
          </a:extLst>
        </p:spPr>
      </p:cxnSp>
      <p:sp>
        <p:nvSpPr>
          <p:cNvPr id="99" name="左大括号 98">
            <a:extLst>
              <a:ext uri="{FF2B5EF4-FFF2-40B4-BE49-F238E27FC236}">
                <a16:creationId xmlns:a16="http://schemas.microsoft.com/office/drawing/2014/main" id="{F4979614-6983-4158-978B-A7ACB3A19368}"/>
              </a:ext>
            </a:extLst>
          </p:cNvPr>
          <p:cNvSpPr/>
          <p:nvPr/>
        </p:nvSpPr>
        <p:spPr>
          <a:xfrm>
            <a:off x="6952341" y="1299785"/>
            <a:ext cx="330819" cy="2101132"/>
          </a:xfrm>
          <a:prstGeom prst="leftBrace">
            <a:avLst/>
          </a:prstGeom>
          <a:ln w="28575">
            <a:solidFill>
              <a:schemeClr val="tx1"/>
            </a:solidFill>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0" name="左大括号 99">
            <a:extLst>
              <a:ext uri="{FF2B5EF4-FFF2-40B4-BE49-F238E27FC236}">
                <a16:creationId xmlns:a16="http://schemas.microsoft.com/office/drawing/2014/main" id="{B112F78B-D241-4872-ADFC-ADBA753D72C3}"/>
              </a:ext>
            </a:extLst>
          </p:cNvPr>
          <p:cNvSpPr/>
          <p:nvPr/>
        </p:nvSpPr>
        <p:spPr>
          <a:xfrm>
            <a:off x="7104112" y="4274495"/>
            <a:ext cx="179047" cy="1167019"/>
          </a:xfrm>
          <a:prstGeom prst="leftBrace">
            <a:avLst/>
          </a:prstGeom>
          <a:ln w="28575">
            <a:solidFill>
              <a:schemeClr val="tx1"/>
            </a:solidFill>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1" name="矩形 100">
            <a:extLst>
              <a:ext uri="{FF2B5EF4-FFF2-40B4-BE49-F238E27FC236}">
                <a16:creationId xmlns:a16="http://schemas.microsoft.com/office/drawing/2014/main" id="{CED56D96-C66E-4D9A-B416-EBAF744E1126}"/>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知识网络</a:t>
            </a:r>
          </a:p>
        </p:txBody>
      </p:sp>
    </p:spTree>
    <p:extLst>
      <p:ext uri="{BB962C8B-B14F-4D97-AF65-F5344CB8AC3E}">
        <p14:creationId xmlns:p14="http://schemas.microsoft.com/office/powerpoint/2010/main" val="1206336897"/>
      </p:ext>
    </p:extLst>
  </p:cSld>
  <p:clrMapOvr>
    <a:masterClrMapping/>
  </p:clrMapOvr>
  <p:transition/>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文本框 1">
            <a:extLst>
              <a:ext uri="{FF2B5EF4-FFF2-40B4-BE49-F238E27FC236}">
                <a16:creationId xmlns:a16="http://schemas.microsoft.com/office/drawing/2014/main" id="{04676562-0448-4B2A-9D60-AE20DB225753}"/>
              </a:ext>
            </a:extLst>
          </p:cNvPr>
          <p:cNvSpPr txBox="1">
            <a:spLocks noChangeArrowheads="1"/>
          </p:cNvSpPr>
          <p:nvPr/>
        </p:nvSpPr>
        <p:spPr bwMode="auto">
          <a:xfrm>
            <a:off x="264652" y="1021358"/>
            <a:ext cx="506741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a:solidFill>
                  <a:srgbClr val="FF0000"/>
                </a:solidFill>
                <a:latin typeface="微软雅黑" panose="020b0503020204020204" pitchFamily="34" charset="-122"/>
                <a:ea typeface="微软雅黑" panose="020b0503020204020204" pitchFamily="34" charset="-122"/>
              </a:rPr>
              <a:t>专题七  与坐标有关的规律问题</a:t>
            </a:r>
          </a:p>
        </p:txBody>
      </p:sp>
      <p:sp>
        <p:nvSpPr>
          <p:cNvPr id="4" name="TextBox 53">
            <a:extLst>
              <a:ext uri="{FF2B5EF4-FFF2-40B4-BE49-F238E27FC236}">
                <a16:creationId xmlns:a16="http://schemas.microsoft.com/office/drawing/2014/main" id="{7D5DEDB9-F206-420B-8E5F-21FAA9E1AF8E}"/>
              </a:ext>
            </a:extLst>
          </p:cNvPr>
          <p:cNvSpPr txBox="1">
            <a:spLocks noChangeArrowheads="1"/>
          </p:cNvSpPr>
          <p:nvPr/>
        </p:nvSpPr>
        <p:spPr bwMode="auto">
          <a:xfrm>
            <a:off x="227954" y="1539949"/>
            <a:ext cx="11677594"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b="1">
                <a:solidFill>
                  <a:srgbClr val="C00000"/>
                </a:solidFill>
                <a:latin typeface="Times New Roman" panose="02020603050405020304" pitchFamily="18" charset="0"/>
                <a:ea typeface="黑体" panose="02010609060101010101" pitchFamily="49" charset="-122"/>
              </a:rPr>
              <a:t>【</a:t>
            </a:r>
            <a:r>
              <a:rPr lang="zh-CN" altLang="en-US" sz="2800" b="1">
                <a:solidFill>
                  <a:srgbClr val="C00000"/>
                </a:solidFill>
                <a:latin typeface="Times New Roman" panose="02020603050405020304" pitchFamily="18" charset="0"/>
                <a:ea typeface="黑体" panose="02010609060101010101" pitchFamily="49" charset="-122"/>
              </a:rPr>
              <a:t>例</a:t>
            </a:r>
            <a:r>
              <a:rPr lang="en-US" altLang="zh-CN" sz="2800" b="1">
                <a:solidFill>
                  <a:srgbClr val="C00000"/>
                </a:solidFill>
                <a:latin typeface="Times New Roman" panose="02020603050405020304" pitchFamily="18" charset="0"/>
                <a:ea typeface="黑体" panose="02010609060101010101" pitchFamily="49" charset="-122"/>
              </a:rPr>
              <a:t>10】</a:t>
            </a:r>
            <a:r>
              <a:rPr lang="zh-CN" altLang="en-US" sz="2800">
                <a:latin typeface="Times New Roman" panose="02020603050405020304" pitchFamily="18" charset="0"/>
                <a:ea typeface="黑体" panose="02010609060101010101" pitchFamily="49" charset="-122"/>
              </a:rPr>
              <a:t>如图，弹性小球从点</a:t>
            </a:r>
            <a:r>
              <a:rPr lang="en-US" altLang="zh-CN" sz="2800">
                <a:latin typeface="Times New Roman" panose="02020603050405020304" pitchFamily="18" charset="0"/>
                <a:ea typeface="黑体" panose="02010609060101010101" pitchFamily="49" charset="-122"/>
              </a:rPr>
              <a:t>P</a:t>
            </a:r>
            <a:r>
              <a:rPr lang="zh-CN" altLang="en-US" sz="2800">
                <a:latin typeface="Times New Roman" panose="02020603050405020304" pitchFamily="18" charset="0"/>
                <a:ea typeface="黑体" panose="02010609060101010101" pitchFamily="49" charset="-122"/>
              </a:rPr>
              <a:t>（</a:t>
            </a:r>
            <a:r>
              <a:rPr lang="en-US" altLang="zh-CN" sz="2800">
                <a:latin typeface="Times New Roman" panose="02020603050405020304" pitchFamily="18" charset="0"/>
                <a:ea typeface="黑体" panose="02010609060101010101" pitchFamily="49" charset="-122"/>
              </a:rPr>
              <a:t>0</a:t>
            </a:r>
            <a:r>
              <a:rPr lang="zh-CN" altLang="en-US" sz="2800">
                <a:latin typeface="Times New Roman" panose="02020603050405020304" pitchFamily="18" charset="0"/>
                <a:ea typeface="黑体" panose="02010609060101010101" pitchFamily="49" charset="-122"/>
              </a:rPr>
              <a:t>，</a:t>
            </a:r>
            <a:r>
              <a:rPr lang="en-US" altLang="zh-CN" sz="2800">
                <a:latin typeface="Times New Roman" panose="02020603050405020304" pitchFamily="18" charset="0"/>
                <a:ea typeface="黑体" panose="02010609060101010101" pitchFamily="49" charset="-122"/>
              </a:rPr>
              <a:t>3</a:t>
            </a:r>
            <a:r>
              <a:rPr lang="zh-CN" altLang="en-US" sz="2800">
                <a:latin typeface="Times New Roman" panose="02020603050405020304" pitchFamily="18" charset="0"/>
                <a:ea typeface="黑体" panose="02010609060101010101" pitchFamily="49" charset="-122"/>
              </a:rPr>
              <a:t>）出发，沿所示方向运动，每当小球碰到矩形</a:t>
            </a:r>
            <a:r>
              <a:rPr lang="en-US" altLang="zh-CN" sz="2800">
                <a:latin typeface="Times New Roman" panose="02020603050405020304" pitchFamily="18" charset="0"/>
                <a:ea typeface="黑体" panose="02010609060101010101" pitchFamily="49" charset="-122"/>
              </a:rPr>
              <a:t>OABC</a:t>
            </a:r>
            <a:r>
              <a:rPr lang="zh-CN" altLang="en-US" sz="2800">
                <a:latin typeface="Times New Roman" panose="02020603050405020304" pitchFamily="18" charset="0"/>
                <a:ea typeface="黑体" panose="02010609060101010101" pitchFamily="49" charset="-122"/>
              </a:rPr>
              <a:t>的边时反弹，反弹时反射角等于入射角，当小球第</a:t>
            </a:r>
            <a:r>
              <a:rPr lang="en-US" altLang="zh-CN" sz="2800">
                <a:latin typeface="Times New Roman" panose="02020603050405020304" pitchFamily="18" charset="0"/>
                <a:ea typeface="黑体" panose="02010609060101010101" pitchFamily="49" charset="-122"/>
              </a:rPr>
              <a:t>1</a:t>
            </a:r>
            <a:r>
              <a:rPr lang="zh-CN" altLang="en-US" sz="2800">
                <a:latin typeface="Times New Roman" panose="02020603050405020304" pitchFamily="18" charset="0"/>
                <a:ea typeface="黑体" panose="02010609060101010101" pitchFamily="49" charset="-122"/>
              </a:rPr>
              <a:t>次碰到矩形的边时的点为</a:t>
            </a:r>
            <a:r>
              <a:rPr lang="en-US" altLang="zh-CN" sz="2800">
                <a:latin typeface="Times New Roman" panose="02020603050405020304" pitchFamily="18" charset="0"/>
                <a:ea typeface="黑体" panose="02010609060101010101" pitchFamily="49" charset="-122"/>
              </a:rPr>
              <a:t>P</a:t>
            </a:r>
            <a:r>
              <a:rPr lang="en-US" altLang="zh-CN" sz="2800" baseline="-25000">
                <a:latin typeface="Times New Roman" panose="02020603050405020304" pitchFamily="18" charset="0"/>
                <a:ea typeface="黑体" panose="02010609060101010101" pitchFamily="49" charset="-122"/>
              </a:rPr>
              <a:t>1</a:t>
            </a:r>
            <a:r>
              <a:rPr lang="zh-CN" altLang="en-US" sz="2800">
                <a:latin typeface="Times New Roman" panose="02020603050405020304" pitchFamily="18" charset="0"/>
                <a:ea typeface="黑体" panose="02010609060101010101" pitchFamily="49" charset="-122"/>
              </a:rPr>
              <a:t>，第</a:t>
            </a:r>
            <a:r>
              <a:rPr lang="en-US" altLang="zh-CN" sz="2800">
                <a:latin typeface="Times New Roman" panose="02020603050405020304" pitchFamily="18" charset="0"/>
                <a:ea typeface="黑体" panose="02010609060101010101" pitchFamily="49" charset="-122"/>
              </a:rPr>
              <a:t>2</a:t>
            </a:r>
            <a:r>
              <a:rPr lang="zh-CN" altLang="en-US" sz="2800">
                <a:latin typeface="Times New Roman" panose="02020603050405020304" pitchFamily="18" charset="0"/>
                <a:ea typeface="黑体" panose="02010609060101010101" pitchFamily="49" charset="-122"/>
              </a:rPr>
              <a:t>次碰到矩形的边时的点为</a:t>
            </a:r>
            <a:r>
              <a:rPr lang="en-US" altLang="zh-CN" sz="2800">
                <a:latin typeface="Times New Roman" panose="02020603050405020304" pitchFamily="18" charset="0"/>
                <a:ea typeface="黑体" panose="02010609060101010101" pitchFamily="49" charset="-122"/>
              </a:rPr>
              <a:t>P</a:t>
            </a:r>
            <a:r>
              <a:rPr lang="en-US" altLang="zh-CN" sz="2800" baseline="-25000">
                <a:latin typeface="Times New Roman" panose="02020603050405020304" pitchFamily="18" charset="0"/>
                <a:ea typeface="黑体" panose="02010609060101010101" pitchFamily="49" charset="-122"/>
              </a:rPr>
              <a:t>2</a:t>
            </a:r>
            <a:r>
              <a:rPr lang="zh-CN" altLang="en-US" sz="2800">
                <a:latin typeface="Times New Roman" panose="02020603050405020304" pitchFamily="18" charset="0"/>
                <a:ea typeface="黑体" panose="02010609060101010101" pitchFamily="49" charset="-122"/>
              </a:rPr>
              <a:t>，</a:t>
            </a:r>
            <a:r>
              <a:rPr lang="en-US" altLang="zh-CN" sz="2800">
                <a:latin typeface="Times New Roman" panose="02020603050405020304" pitchFamily="18" charset="0"/>
                <a:ea typeface="黑体" panose="02010609060101010101" pitchFamily="49" charset="-122"/>
              </a:rPr>
              <a:t>…</a:t>
            </a:r>
            <a:r>
              <a:rPr lang="zh-CN" altLang="en-US" sz="2800">
                <a:latin typeface="Times New Roman" panose="02020603050405020304" pitchFamily="18" charset="0"/>
                <a:ea typeface="黑体" panose="02010609060101010101" pitchFamily="49" charset="-122"/>
              </a:rPr>
              <a:t>，第</a:t>
            </a:r>
            <a:r>
              <a:rPr lang="en-US" altLang="zh-CN" sz="2800">
                <a:latin typeface="Times New Roman" panose="02020603050405020304" pitchFamily="18" charset="0"/>
                <a:ea typeface="黑体" panose="02010609060101010101" pitchFamily="49" charset="-122"/>
              </a:rPr>
              <a:t>n</a:t>
            </a:r>
            <a:r>
              <a:rPr lang="zh-CN" altLang="en-US" sz="2800">
                <a:latin typeface="Times New Roman" panose="02020603050405020304" pitchFamily="18" charset="0"/>
                <a:ea typeface="黑体" panose="02010609060101010101" pitchFamily="49" charset="-122"/>
              </a:rPr>
              <a:t>次碰到矩形的边时的点为</a:t>
            </a:r>
            <a:r>
              <a:rPr lang="en-US" altLang="zh-CN" sz="2800" err="1">
                <a:latin typeface="Times New Roman" panose="02020603050405020304" pitchFamily="18" charset="0"/>
                <a:ea typeface="黑体" panose="02010609060101010101" pitchFamily="49" charset="-122"/>
              </a:rPr>
              <a:t>P</a:t>
            </a:r>
            <a:r>
              <a:rPr lang="en-US" altLang="zh-CN" sz="2800" baseline="-25000" err="1">
                <a:latin typeface="Times New Roman" panose="02020603050405020304" pitchFamily="18" charset="0"/>
                <a:ea typeface="黑体" panose="02010609060101010101" pitchFamily="49" charset="-122"/>
              </a:rPr>
              <a:t>n</a:t>
            </a:r>
            <a:r>
              <a:rPr lang="zh-CN" altLang="en-US" sz="2800">
                <a:latin typeface="Times New Roman" panose="02020603050405020304" pitchFamily="18" charset="0"/>
                <a:ea typeface="黑体" panose="02010609060101010101" pitchFamily="49" charset="-122"/>
              </a:rPr>
              <a:t>，则点</a:t>
            </a:r>
            <a:r>
              <a:rPr lang="en-US" altLang="zh-CN" sz="2800">
                <a:latin typeface="Times New Roman" panose="02020603050405020304" pitchFamily="18" charset="0"/>
                <a:ea typeface="黑体" panose="02010609060101010101" pitchFamily="49" charset="-122"/>
              </a:rPr>
              <a:t>P</a:t>
            </a:r>
            <a:r>
              <a:rPr lang="en-US" altLang="zh-CN" sz="2800" baseline="-25000">
                <a:latin typeface="Times New Roman" panose="02020603050405020304" pitchFamily="18" charset="0"/>
                <a:ea typeface="黑体" panose="02010609060101010101" pitchFamily="49" charset="-122"/>
              </a:rPr>
              <a:t>3</a:t>
            </a:r>
            <a:r>
              <a:rPr lang="zh-CN" altLang="en-US" sz="2800">
                <a:latin typeface="Times New Roman" panose="02020603050405020304" pitchFamily="18" charset="0"/>
                <a:ea typeface="黑体" panose="02010609060101010101" pitchFamily="49" charset="-122"/>
              </a:rPr>
              <a:t>的坐标是</a:t>
            </a:r>
            <a:r>
              <a:rPr lang="en-US" altLang="zh-CN" sz="2800">
                <a:latin typeface="Times New Roman" panose="02020603050405020304" pitchFamily="18" charset="0"/>
                <a:ea typeface="黑体" panose="02010609060101010101" pitchFamily="49" charset="-122"/>
              </a:rPr>
              <a:t>_______</a:t>
            </a:r>
            <a:r>
              <a:rPr lang="zh-CN" altLang="en-US" sz="2800">
                <a:latin typeface="Times New Roman" panose="02020603050405020304" pitchFamily="18" charset="0"/>
                <a:ea typeface="黑体" panose="02010609060101010101" pitchFamily="49" charset="-122"/>
              </a:rPr>
              <a:t>；点</a:t>
            </a:r>
            <a:r>
              <a:rPr lang="en-US" altLang="zh-CN" sz="2800">
                <a:latin typeface="Times New Roman" panose="02020603050405020304" pitchFamily="18" charset="0"/>
                <a:ea typeface="黑体" panose="02010609060101010101" pitchFamily="49" charset="-122"/>
              </a:rPr>
              <a:t>P</a:t>
            </a:r>
            <a:r>
              <a:rPr lang="en-US" altLang="zh-CN" sz="2800" baseline="-25000">
                <a:latin typeface="Times New Roman" panose="02020603050405020304" pitchFamily="18" charset="0"/>
                <a:ea typeface="黑体" panose="02010609060101010101" pitchFamily="49" charset="-122"/>
              </a:rPr>
              <a:t>2014</a:t>
            </a:r>
            <a:r>
              <a:rPr lang="zh-CN" altLang="en-US" sz="2800">
                <a:latin typeface="Times New Roman" panose="02020603050405020304" pitchFamily="18" charset="0"/>
                <a:ea typeface="黑体" panose="02010609060101010101" pitchFamily="49" charset="-122"/>
              </a:rPr>
              <a:t>的坐标是</a:t>
            </a:r>
            <a:r>
              <a:rPr lang="en-US" altLang="zh-CN" sz="2800">
                <a:latin typeface="Times New Roman" panose="02020603050405020304" pitchFamily="18" charset="0"/>
                <a:ea typeface="黑体" panose="02010609060101010101" pitchFamily="49" charset="-122"/>
              </a:rPr>
              <a:t>______</a:t>
            </a:r>
            <a:r>
              <a:rPr lang="zh-CN" altLang="en-US" sz="2800">
                <a:latin typeface="Times New Roman" panose="02020603050405020304" pitchFamily="18" charset="0"/>
                <a:ea typeface="黑体" panose="02010609060101010101" pitchFamily="49" charset="-122"/>
              </a:rPr>
              <a:t>．</a:t>
            </a:r>
          </a:p>
        </p:txBody>
      </p:sp>
      <p:sp>
        <p:nvSpPr>
          <p:cNvPr id="7" name="矩形 6">
            <a:extLst>
              <a:ext uri="{FF2B5EF4-FFF2-40B4-BE49-F238E27FC236}">
                <a16:creationId xmlns:a16="http://schemas.microsoft.com/office/drawing/2014/main" id="{FA88FF3A-1A25-4307-B4F2-25557EAB0AAF}"/>
              </a:ext>
            </a:extLst>
          </p:cNvPr>
          <p:cNvSpPr/>
          <p:nvPr/>
        </p:nvSpPr>
        <p:spPr>
          <a:xfrm>
            <a:off x="6095326" y="2832611"/>
            <a:ext cx="1667444" cy="523220"/>
          </a:xfrm>
          <a:prstGeom prst="rect">
            <a:avLst/>
          </a:prstGeom>
        </p:spPr>
        <p:txBody>
          <a:bodyPr wrap="none">
            <a:spAutoFit/>
          </a:bodyPr>
          <a:lstStyle/>
          <a:p>
            <a:r>
              <a:rPr lang="zh-CN" altLang="en-US" sz="2800" b="1">
                <a:solidFill>
                  <a:srgbClr val="C00000"/>
                </a:solidFill>
              </a:rPr>
              <a:t>（</a:t>
            </a:r>
            <a:r>
              <a:rPr lang="en-US" altLang="zh-CN" sz="2800" b="1">
                <a:solidFill>
                  <a:srgbClr val="C00000"/>
                </a:solidFill>
              </a:rPr>
              <a:t>8</a:t>
            </a:r>
            <a:r>
              <a:rPr lang="zh-CN" altLang="en-US" sz="2800" b="1">
                <a:solidFill>
                  <a:srgbClr val="C00000"/>
                </a:solidFill>
              </a:rPr>
              <a:t>，</a:t>
            </a:r>
            <a:r>
              <a:rPr lang="en-US" altLang="zh-CN" sz="2800" b="1">
                <a:solidFill>
                  <a:srgbClr val="C00000"/>
                </a:solidFill>
              </a:rPr>
              <a:t>3</a:t>
            </a:r>
            <a:r>
              <a:rPr lang="zh-CN" altLang="en-US" sz="2800" b="1">
                <a:solidFill>
                  <a:srgbClr val="C00000"/>
                </a:solidFill>
              </a:rPr>
              <a:t>）</a:t>
            </a:r>
          </a:p>
        </p:txBody>
      </p:sp>
      <p:pic>
        <p:nvPicPr>
          <p:cNvPr id="8" name="图片 7">
            <a:extLst>
              <a:ext uri="{FF2B5EF4-FFF2-40B4-BE49-F238E27FC236}">
                <a16:creationId xmlns:a16="http://schemas.microsoft.com/office/drawing/2014/main" id="{48D4EA64-9237-462F-A4B2-F1A744A2D1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2064" y="3574586"/>
            <a:ext cx="4743083" cy="2955578"/>
          </a:xfrm>
          <a:prstGeom prst="rect">
            <a:avLst/>
          </a:prstGeom>
        </p:spPr>
      </p:pic>
      <p:sp>
        <p:nvSpPr>
          <p:cNvPr id="9" name="矩形 8">
            <a:extLst>
              <a:ext uri="{FF2B5EF4-FFF2-40B4-BE49-F238E27FC236}">
                <a16:creationId xmlns:a16="http://schemas.microsoft.com/office/drawing/2014/main" id="{F6FB53A1-65CA-4DD9-9AD7-A5908E283EC3}"/>
              </a:ext>
            </a:extLst>
          </p:cNvPr>
          <p:cNvSpPr/>
          <p:nvPr/>
        </p:nvSpPr>
        <p:spPr>
          <a:xfrm>
            <a:off x="264652" y="3574586"/>
            <a:ext cx="6407412" cy="2246769"/>
          </a:xfrm>
          <a:prstGeom prst="rect">
            <a:avLst/>
          </a:prstGeom>
        </p:spPr>
        <p:txBody>
          <a:bodyPr wrap="square">
            <a:spAutoFit/>
          </a:bodyPr>
          <a:lstStyle/>
          <a:p>
            <a:r>
              <a:rPr lang="zh-CN" altLang="en-US" sz="2000" b="1">
                <a:solidFill>
                  <a:srgbClr val="FF0000"/>
                </a:solidFill>
              </a:rPr>
              <a:t>解：如图，经过</a:t>
            </a:r>
            <a:r>
              <a:rPr lang="en-US" altLang="zh-CN" sz="2000" b="1">
                <a:solidFill>
                  <a:srgbClr val="FF0000"/>
                </a:solidFill>
              </a:rPr>
              <a:t>6</a:t>
            </a:r>
            <a:r>
              <a:rPr lang="zh-CN" altLang="en-US" sz="2000" b="1">
                <a:solidFill>
                  <a:srgbClr val="FF0000"/>
                </a:solidFill>
              </a:rPr>
              <a:t>次反弹后动点回到出发点（</a:t>
            </a:r>
            <a:r>
              <a:rPr lang="en-US" altLang="zh-CN" sz="2000" b="1">
                <a:solidFill>
                  <a:srgbClr val="FF0000"/>
                </a:solidFill>
              </a:rPr>
              <a:t>0</a:t>
            </a:r>
            <a:r>
              <a:rPr lang="zh-CN" altLang="en-US" sz="2000" b="1">
                <a:solidFill>
                  <a:srgbClr val="FF0000"/>
                </a:solidFill>
              </a:rPr>
              <a:t>，</a:t>
            </a:r>
            <a:r>
              <a:rPr lang="en-US" altLang="zh-CN" sz="2000" b="1">
                <a:solidFill>
                  <a:srgbClr val="FF0000"/>
                </a:solidFill>
              </a:rPr>
              <a:t>3</a:t>
            </a:r>
            <a:r>
              <a:rPr lang="zh-CN" altLang="en-US" sz="2000" b="1">
                <a:solidFill>
                  <a:srgbClr val="FF0000"/>
                </a:solidFill>
              </a:rPr>
              <a:t>），</a:t>
            </a:r>
          </a:p>
          <a:p>
            <a:r>
              <a:rPr lang="zh-CN" altLang="en-US" sz="2000" b="1">
                <a:solidFill>
                  <a:srgbClr val="FF0000"/>
                </a:solidFill>
              </a:rPr>
              <a:t>当点</a:t>
            </a:r>
            <a:r>
              <a:rPr lang="en-US" altLang="zh-CN" sz="2000" b="1">
                <a:solidFill>
                  <a:srgbClr val="FF0000"/>
                </a:solidFill>
              </a:rPr>
              <a:t>P</a:t>
            </a:r>
            <a:r>
              <a:rPr lang="zh-CN" altLang="en-US" sz="2000" b="1">
                <a:solidFill>
                  <a:srgbClr val="FF0000"/>
                </a:solidFill>
              </a:rPr>
              <a:t>第</a:t>
            </a:r>
            <a:r>
              <a:rPr lang="en-US" altLang="zh-CN" sz="2000" b="1">
                <a:solidFill>
                  <a:srgbClr val="FF0000"/>
                </a:solidFill>
              </a:rPr>
              <a:t>3</a:t>
            </a:r>
            <a:r>
              <a:rPr lang="zh-CN" altLang="en-US" sz="2000" b="1">
                <a:solidFill>
                  <a:srgbClr val="FF0000"/>
                </a:solidFill>
              </a:rPr>
              <a:t>次碰到矩形的边时，点</a:t>
            </a:r>
            <a:r>
              <a:rPr lang="en-US" altLang="zh-CN" sz="2000" b="1">
                <a:solidFill>
                  <a:srgbClr val="FF0000"/>
                </a:solidFill>
              </a:rPr>
              <a:t>P</a:t>
            </a:r>
            <a:r>
              <a:rPr lang="zh-CN" altLang="en-US" sz="2000" b="1">
                <a:solidFill>
                  <a:srgbClr val="FF0000"/>
                </a:solidFill>
              </a:rPr>
              <a:t>的坐标为：（</a:t>
            </a:r>
            <a:r>
              <a:rPr lang="en-US" altLang="zh-CN" sz="2000" b="1">
                <a:solidFill>
                  <a:srgbClr val="FF0000"/>
                </a:solidFill>
              </a:rPr>
              <a:t>8</a:t>
            </a:r>
            <a:r>
              <a:rPr lang="zh-CN" altLang="en-US" sz="2000" b="1">
                <a:solidFill>
                  <a:srgbClr val="FF0000"/>
                </a:solidFill>
              </a:rPr>
              <a:t>，</a:t>
            </a:r>
            <a:r>
              <a:rPr lang="en-US" altLang="zh-CN" sz="2000" b="1">
                <a:solidFill>
                  <a:srgbClr val="FF0000"/>
                </a:solidFill>
              </a:rPr>
              <a:t>3</a:t>
            </a:r>
            <a:r>
              <a:rPr lang="zh-CN" altLang="en-US" sz="2000" b="1">
                <a:solidFill>
                  <a:srgbClr val="FF0000"/>
                </a:solidFill>
              </a:rPr>
              <a:t>）；</a:t>
            </a:r>
          </a:p>
          <a:p>
            <a:r>
              <a:rPr lang="zh-CN" altLang="en-US" sz="2000" b="1">
                <a:solidFill>
                  <a:srgbClr val="FF0000"/>
                </a:solidFill>
              </a:rPr>
              <a:t>∵</a:t>
            </a:r>
            <a:r>
              <a:rPr lang="en-US" altLang="zh-CN" sz="2000" b="1">
                <a:solidFill>
                  <a:srgbClr val="FF0000"/>
                </a:solidFill>
              </a:rPr>
              <a:t>2014÷6=335…4</a:t>
            </a:r>
            <a:r>
              <a:rPr lang="zh-CN" altLang="en-US" sz="2000" b="1">
                <a:solidFill>
                  <a:srgbClr val="FF0000"/>
                </a:solidFill>
              </a:rPr>
              <a:t>，</a:t>
            </a:r>
          </a:p>
          <a:p>
            <a:r>
              <a:rPr lang="zh-CN" altLang="en-US" sz="2000" b="1">
                <a:solidFill>
                  <a:srgbClr val="FF0000"/>
                </a:solidFill>
              </a:rPr>
              <a:t>∴当点</a:t>
            </a:r>
            <a:r>
              <a:rPr lang="en-US" altLang="zh-CN" sz="2000" b="1">
                <a:solidFill>
                  <a:srgbClr val="FF0000"/>
                </a:solidFill>
              </a:rPr>
              <a:t>P</a:t>
            </a:r>
            <a:r>
              <a:rPr lang="zh-CN" altLang="en-US" sz="2000" b="1">
                <a:solidFill>
                  <a:srgbClr val="FF0000"/>
                </a:solidFill>
              </a:rPr>
              <a:t>第</a:t>
            </a:r>
            <a:r>
              <a:rPr lang="en-US" altLang="zh-CN" sz="2000" b="1">
                <a:solidFill>
                  <a:srgbClr val="FF0000"/>
                </a:solidFill>
              </a:rPr>
              <a:t>2014</a:t>
            </a:r>
            <a:r>
              <a:rPr lang="zh-CN" altLang="en-US" sz="2000" b="1">
                <a:solidFill>
                  <a:srgbClr val="FF0000"/>
                </a:solidFill>
              </a:rPr>
              <a:t>次碰到矩形的边时为第</a:t>
            </a:r>
            <a:r>
              <a:rPr lang="en-US" altLang="zh-CN" sz="2000" b="1">
                <a:solidFill>
                  <a:srgbClr val="FF0000"/>
                </a:solidFill>
              </a:rPr>
              <a:t>336</a:t>
            </a:r>
            <a:r>
              <a:rPr lang="zh-CN" altLang="en-US" sz="2000" b="1">
                <a:solidFill>
                  <a:srgbClr val="FF0000"/>
                </a:solidFill>
              </a:rPr>
              <a:t>个循环组的第</a:t>
            </a:r>
            <a:r>
              <a:rPr lang="en-US" altLang="zh-CN" sz="2000" b="1">
                <a:solidFill>
                  <a:srgbClr val="FF0000"/>
                </a:solidFill>
              </a:rPr>
              <a:t>4</a:t>
            </a:r>
            <a:r>
              <a:rPr lang="zh-CN" altLang="en-US" sz="2000" b="1">
                <a:solidFill>
                  <a:srgbClr val="FF0000"/>
                </a:solidFill>
              </a:rPr>
              <a:t>次反弹，</a:t>
            </a:r>
          </a:p>
          <a:p>
            <a:r>
              <a:rPr lang="zh-CN" altLang="en-US" sz="2000" b="1">
                <a:solidFill>
                  <a:srgbClr val="FF0000"/>
                </a:solidFill>
              </a:rPr>
              <a:t>点</a:t>
            </a:r>
            <a:r>
              <a:rPr lang="en-US" altLang="zh-CN" sz="2000" b="1">
                <a:solidFill>
                  <a:srgbClr val="FF0000"/>
                </a:solidFill>
              </a:rPr>
              <a:t>P</a:t>
            </a:r>
            <a:r>
              <a:rPr lang="zh-CN" altLang="en-US" sz="2000" b="1">
                <a:solidFill>
                  <a:srgbClr val="FF0000"/>
                </a:solidFill>
              </a:rPr>
              <a:t>的坐标为（</a:t>
            </a:r>
            <a:r>
              <a:rPr lang="en-US" altLang="zh-CN" sz="2000" b="1">
                <a:solidFill>
                  <a:srgbClr val="FF0000"/>
                </a:solidFill>
              </a:rPr>
              <a:t>5</a:t>
            </a:r>
            <a:r>
              <a:rPr lang="zh-CN" altLang="en-US" sz="2000" b="1">
                <a:solidFill>
                  <a:srgbClr val="FF0000"/>
                </a:solidFill>
              </a:rPr>
              <a:t>，</a:t>
            </a:r>
            <a:r>
              <a:rPr lang="en-US" altLang="zh-CN" sz="2000" b="1">
                <a:solidFill>
                  <a:srgbClr val="FF0000"/>
                </a:solidFill>
              </a:rPr>
              <a:t>0</a:t>
            </a:r>
            <a:r>
              <a:rPr lang="zh-CN" altLang="en-US" sz="2000" b="1">
                <a:solidFill>
                  <a:srgbClr val="FF0000"/>
                </a:solidFill>
              </a:rPr>
              <a:t>）．</a:t>
            </a:r>
          </a:p>
          <a:p>
            <a:r>
              <a:rPr lang="zh-CN" altLang="en-US" sz="2000" b="1">
                <a:solidFill>
                  <a:srgbClr val="FF0000"/>
                </a:solidFill>
              </a:rPr>
              <a:t>故答案为：（</a:t>
            </a:r>
            <a:r>
              <a:rPr lang="en-US" altLang="zh-CN" sz="2000" b="1">
                <a:solidFill>
                  <a:srgbClr val="FF0000"/>
                </a:solidFill>
              </a:rPr>
              <a:t>8</a:t>
            </a:r>
            <a:r>
              <a:rPr lang="zh-CN" altLang="en-US" sz="2000" b="1">
                <a:solidFill>
                  <a:srgbClr val="FF0000"/>
                </a:solidFill>
              </a:rPr>
              <a:t>，</a:t>
            </a:r>
            <a:r>
              <a:rPr lang="en-US" altLang="zh-CN" sz="2000" b="1">
                <a:solidFill>
                  <a:srgbClr val="FF0000"/>
                </a:solidFill>
              </a:rPr>
              <a:t>3</a:t>
            </a:r>
            <a:r>
              <a:rPr lang="zh-CN" altLang="en-US" sz="2000" b="1">
                <a:solidFill>
                  <a:srgbClr val="FF0000"/>
                </a:solidFill>
              </a:rPr>
              <a:t>），（</a:t>
            </a:r>
            <a:r>
              <a:rPr lang="en-US" altLang="zh-CN" sz="2000" b="1">
                <a:solidFill>
                  <a:srgbClr val="FF0000"/>
                </a:solidFill>
              </a:rPr>
              <a:t>5</a:t>
            </a:r>
            <a:r>
              <a:rPr lang="zh-CN" altLang="en-US" sz="2000" b="1">
                <a:solidFill>
                  <a:srgbClr val="FF0000"/>
                </a:solidFill>
              </a:rPr>
              <a:t>，</a:t>
            </a:r>
            <a:r>
              <a:rPr lang="en-US" altLang="zh-CN" sz="2000" b="1">
                <a:solidFill>
                  <a:srgbClr val="FF0000"/>
                </a:solidFill>
              </a:rPr>
              <a:t>0</a:t>
            </a:r>
            <a:r>
              <a:rPr lang="zh-CN" altLang="en-US" sz="2000" b="1">
                <a:solidFill>
                  <a:srgbClr val="FF0000"/>
                </a:solidFill>
              </a:rPr>
              <a:t>）．</a:t>
            </a:r>
          </a:p>
        </p:txBody>
      </p:sp>
      <p:sp>
        <p:nvSpPr>
          <p:cNvPr id="10" name="矩形 9">
            <a:extLst>
              <a:ext uri="{FF2B5EF4-FFF2-40B4-BE49-F238E27FC236}">
                <a16:creationId xmlns:a16="http://schemas.microsoft.com/office/drawing/2014/main" id="{96966951-C1C8-47F0-B61C-24C2FE3029BC}"/>
              </a:ext>
            </a:extLst>
          </p:cNvPr>
          <p:cNvSpPr/>
          <p:nvPr/>
        </p:nvSpPr>
        <p:spPr>
          <a:xfrm>
            <a:off x="10056440" y="2832611"/>
            <a:ext cx="1667444" cy="523220"/>
          </a:xfrm>
          <a:prstGeom prst="rect">
            <a:avLst/>
          </a:prstGeom>
        </p:spPr>
        <p:txBody>
          <a:bodyPr wrap="none">
            <a:spAutoFit/>
          </a:bodyPr>
          <a:lstStyle/>
          <a:p>
            <a:r>
              <a:rPr lang="zh-CN" altLang="en-US" sz="2800" b="1">
                <a:solidFill>
                  <a:srgbClr val="C00000"/>
                </a:solidFill>
              </a:rPr>
              <a:t>（</a:t>
            </a:r>
            <a:r>
              <a:rPr lang="en-US" altLang="zh-CN" sz="2800" b="1">
                <a:solidFill>
                  <a:srgbClr val="C00000"/>
                </a:solidFill>
              </a:rPr>
              <a:t>5</a:t>
            </a:r>
            <a:r>
              <a:rPr lang="zh-CN" altLang="en-US" sz="2800" b="1">
                <a:solidFill>
                  <a:srgbClr val="C00000"/>
                </a:solidFill>
              </a:rPr>
              <a:t>，</a:t>
            </a:r>
            <a:r>
              <a:rPr lang="en-US" altLang="zh-CN" sz="2800" b="1">
                <a:solidFill>
                  <a:srgbClr val="C00000"/>
                </a:solidFill>
              </a:rPr>
              <a:t>0</a:t>
            </a:r>
            <a:r>
              <a:rPr lang="zh-CN" altLang="en-US" sz="2800" b="1">
                <a:solidFill>
                  <a:srgbClr val="C00000"/>
                </a:solidFill>
              </a:rPr>
              <a:t>）</a:t>
            </a:r>
          </a:p>
        </p:txBody>
      </p:sp>
      <p:pic>
        <p:nvPicPr>
          <p:cNvPr id="11" name="图片 10">
            <a:extLst>
              <a:ext uri="{FF2B5EF4-FFF2-40B4-BE49-F238E27FC236}">
                <a16:creationId xmlns:a16="http://schemas.microsoft.com/office/drawing/2014/main" id="{B0545016-9FB3-4A7D-BFF8-9BEF5061B96B}"/>
              </a:ext>
            </a:extLst>
          </p:cNvPr>
          <p:cNvPicPr>
            <a:picLocks noChangeAspect="1"/>
          </p:cNvPicPr>
          <p:nvPr/>
        </p:nvPicPr>
        <p:blipFill>
          <a:blip r:embed="rId3"/>
          <a:stretch>
            <a:fillRect/>
          </a:stretch>
        </p:blipFill>
        <p:spPr>
          <a:xfrm>
            <a:off x="6685276" y="3572620"/>
            <a:ext cx="4760916" cy="2664692"/>
          </a:xfrm>
          <a:prstGeom prst="rect">
            <a:avLst/>
          </a:prstGeom>
        </p:spPr>
      </p:pic>
    </p:spTree>
    <p:extLst>
      <p:ext uri="{BB962C8B-B14F-4D97-AF65-F5344CB8AC3E}">
        <p14:creationId xmlns:p14="http://schemas.microsoft.com/office/powerpoint/2010/main" val="50989602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after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after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 Box 4">
            <a:extLst>
              <a:ext uri="{FF2B5EF4-FFF2-40B4-BE49-F238E27FC236}">
                <a16:creationId xmlns:a16="http://schemas.microsoft.com/office/drawing/2014/main" id="{26C604A8-5F97-47C8-9F69-AA21D3461943}"/>
              </a:ext>
            </a:extLst>
          </p:cNvPr>
          <p:cNvSpPr txBox="1">
            <a:spLocks noChangeArrowheads="1"/>
          </p:cNvSpPr>
          <p:nvPr/>
        </p:nvSpPr>
        <p:spPr bwMode="auto">
          <a:xfrm>
            <a:off x="119336" y="1059074"/>
            <a:ext cx="11305256"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2800">
                <a:latin typeface="Times New Roman" panose="02020603050405020304" pitchFamily="18" charset="0"/>
                <a:ea typeface="黑体" panose="02010609060101010101" pitchFamily="49" charset="-122"/>
              </a:rPr>
              <a:t>1.</a:t>
            </a:r>
            <a:r>
              <a:rPr lang="zh-CN" altLang="en-US" sz="2800">
                <a:latin typeface="Times New Roman" panose="02020603050405020304" pitchFamily="18" charset="0"/>
                <a:ea typeface="黑体" panose="02010609060101010101" pitchFamily="49" charset="-122"/>
              </a:rPr>
              <a:t>点</a:t>
            </a:r>
            <a:r>
              <a:rPr lang="en-US" altLang="zh-CN" sz="2800" i="1">
                <a:latin typeface="Times New Roman" panose="02020603050405020304" pitchFamily="18" charset="0"/>
                <a:ea typeface="黑体" panose="02010609060101010101" pitchFamily="49" charset="-122"/>
              </a:rPr>
              <a:t>P</a:t>
            </a:r>
            <a:r>
              <a:rPr lang="zh-CN" altLang="en-US" sz="2800">
                <a:latin typeface="Times New Roman" panose="02020603050405020304" pitchFamily="18" charset="0"/>
                <a:ea typeface="黑体" panose="02010609060101010101" pitchFamily="49" charset="-122"/>
              </a:rPr>
              <a:t>（</a:t>
            </a:r>
            <a:r>
              <a:rPr lang="en-US" altLang="zh-CN" sz="2800" i="1" err="1">
                <a:latin typeface="Times New Roman" panose="02020603050405020304" pitchFamily="18" charset="0"/>
                <a:ea typeface="黑体" panose="02010609060101010101" pitchFamily="49" charset="-122"/>
              </a:rPr>
              <a:t>x</a:t>
            </a:r>
            <a:r>
              <a:rPr lang="en-US" altLang="zh-CN" sz="2800" err="1">
                <a:latin typeface="Times New Roman" panose="02020603050405020304" pitchFamily="18" charset="0"/>
                <a:ea typeface="黑体" panose="02010609060101010101" pitchFamily="49" charset="-122"/>
              </a:rPr>
              <a:t>,</a:t>
            </a:r>
            <a:r>
              <a:rPr lang="en-US" altLang="zh-CN" sz="2800" i="1" err="1">
                <a:latin typeface="Times New Roman" panose="02020603050405020304" pitchFamily="18" charset="0"/>
                <a:ea typeface="黑体" panose="02010609060101010101" pitchFamily="49" charset="-122"/>
              </a:rPr>
              <a:t>y</a:t>
            </a:r>
            <a:r>
              <a:rPr lang="zh-CN" altLang="en-US" sz="2800">
                <a:latin typeface="Times New Roman" panose="02020603050405020304" pitchFamily="18" charset="0"/>
                <a:ea typeface="黑体" panose="02010609060101010101" pitchFamily="49" charset="-122"/>
              </a:rPr>
              <a:t>）在第四象限，且</a:t>
            </a:r>
            <a:r>
              <a:rPr lang="en-US" altLang="zh-CN" sz="2800">
                <a:latin typeface="Times New Roman" panose="02020603050405020304" pitchFamily="18" charset="0"/>
                <a:ea typeface="黑体" panose="02010609060101010101" pitchFamily="49" charset="-122"/>
              </a:rPr>
              <a:t>|</a:t>
            </a:r>
            <a:r>
              <a:rPr lang="en-US" altLang="zh-CN" sz="2800" i="1">
                <a:latin typeface="Times New Roman" panose="02020603050405020304" pitchFamily="18" charset="0"/>
                <a:ea typeface="黑体" panose="02010609060101010101" pitchFamily="49" charset="-122"/>
              </a:rPr>
              <a:t>x</a:t>
            </a:r>
            <a:r>
              <a:rPr lang="en-US" altLang="zh-CN" sz="2800">
                <a:latin typeface="Times New Roman" panose="02020603050405020304" pitchFamily="18" charset="0"/>
                <a:ea typeface="黑体" panose="02010609060101010101" pitchFamily="49" charset="-122"/>
              </a:rPr>
              <a:t>|=3</a:t>
            </a:r>
            <a:r>
              <a:rPr lang="zh-CN" altLang="en-US" sz="2800">
                <a:latin typeface="Times New Roman" panose="02020603050405020304" pitchFamily="18" charset="0"/>
                <a:ea typeface="黑体" panose="02010609060101010101" pitchFamily="49" charset="-122"/>
              </a:rPr>
              <a:t>，</a:t>
            </a:r>
            <a:r>
              <a:rPr lang="en-US" altLang="zh-CN" sz="2800">
                <a:latin typeface="Times New Roman" panose="02020603050405020304" pitchFamily="18" charset="0"/>
                <a:ea typeface="黑体" panose="02010609060101010101" pitchFamily="49" charset="-122"/>
              </a:rPr>
              <a:t>|</a:t>
            </a:r>
            <a:r>
              <a:rPr lang="en-US" altLang="zh-CN" sz="2800" i="1">
                <a:latin typeface="Times New Roman" panose="02020603050405020304" pitchFamily="18" charset="0"/>
                <a:ea typeface="黑体" panose="02010609060101010101" pitchFamily="49" charset="-122"/>
              </a:rPr>
              <a:t>y</a:t>
            </a:r>
            <a:r>
              <a:rPr lang="en-US" altLang="zh-CN" sz="2800">
                <a:latin typeface="Times New Roman" panose="02020603050405020304" pitchFamily="18" charset="0"/>
                <a:ea typeface="黑体" panose="02010609060101010101" pitchFamily="49" charset="-122"/>
              </a:rPr>
              <a:t>|=2</a:t>
            </a:r>
            <a:r>
              <a:rPr lang="zh-CN" altLang="en-US" sz="2800">
                <a:latin typeface="Times New Roman" panose="02020603050405020304" pitchFamily="18" charset="0"/>
                <a:ea typeface="黑体" panose="02010609060101010101" pitchFamily="49" charset="-122"/>
              </a:rPr>
              <a:t>，则</a:t>
            </a:r>
            <a:r>
              <a:rPr lang="en-US" altLang="zh-CN" sz="2800" i="1">
                <a:latin typeface="Times New Roman" panose="02020603050405020304" pitchFamily="18" charset="0"/>
                <a:ea typeface="黑体" panose="02010609060101010101" pitchFamily="49" charset="-122"/>
              </a:rPr>
              <a:t>P</a:t>
            </a:r>
            <a:r>
              <a:rPr lang="zh-CN" altLang="en-US" sz="2800">
                <a:latin typeface="Times New Roman" panose="02020603050405020304" pitchFamily="18" charset="0"/>
                <a:ea typeface="黑体" panose="02010609060101010101" pitchFamily="49" charset="-122"/>
              </a:rPr>
              <a:t>点的坐标是</a:t>
            </a:r>
            <a:r>
              <a:rPr lang="zh-CN" altLang="en-US" sz="2800" u="sng">
                <a:latin typeface="Times New Roman" panose="02020603050405020304" pitchFamily="18" charset="0"/>
                <a:ea typeface="黑体" panose="02010609060101010101" pitchFamily="49" charset="-122"/>
              </a:rPr>
              <a:t>　　　</a:t>
            </a:r>
            <a:r>
              <a:rPr lang="en-US" altLang="zh-CN" sz="2800">
                <a:latin typeface="Times New Roman" panose="02020603050405020304" pitchFamily="18" charset="0"/>
                <a:ea typeface="黑体" panose="02010609060101010101" pitchFamily="49" charset="-122"/>
              </a:rPr>
              <a:t>.</a:t>
            </a:r>
          </a:p>
        </p:txBody>
      </p:sp>
      <p:sp>
        <p:nvSpPr>
          <p:cNvPr id="3" name="Text Box 5">
            <a:extLst>
              <a:ext uri="{FF2B5EF4-FFF2-40B4-BE49-F238E27FC236}">
                <a16:creationId xmlns:a16="http://schemas.microsoft.com/office/drawing/2014/main" id="{3E7D0EB7-D8D1-495C-928E-B1CD98F8BAF8}"/>
              </a:ext>
            </a:extLst>
          </p:cNvPr>
          <p:cNvSpPr txBox="1">
            <a:spLocks noChangeArrowheads="1"/>
          </p:cNvSpPr>
          <p:nvPr/>
        </p:nvSpPr>
        <p:spPr bwMode="auto">
          <a:xfrm>
            <a:off x="119336" y="2026522"/>
            <a:ext cx="11305256"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2800">
                <a:latin typeface="Times New Roman" panose="02020603050405020304" pitchFamily="18" charset="0"/>
                <a:ea typeface="黑体" panose="02010609060101010101" pitchFamily="49" charset="-122"/>
              </a:rPr>
              <a:t>2.</a:t>
            </a:r>
            <a:r>
              <a:rPr lang="zh-CN" altLang="en-US" sz="2800">
                <a:latin typeface="Times New Roman" panose="02020603050405020304" pitchFamily="18" charset="0"/>
                <a:ea typeface="黑体" panose="02010609060101010101" pitchFamily="49" charset="-122"/>
              </a:rPr>
              <a:t>点</a:t>
            </a:r>
            <a:r>
              <a:rPr lang="en-US" altLang="zh-CN" sz="2800" i="1">
                <a:latin typeface="Times New Roman" panose="02020603050405020304" pitchFamily="18" charset="0"/>
                <a:ea typeface="黑体" panose="02010609060101010101" pitchFamily="49" charset="-122"/>
              </a:rPr>
              <a:t>P</a:t>
            </a:r>
            <a:r>
              <a:rPr lang="zh-CN" altLang="en-US" sz="2800" b="1">
                <a:latin typeface="Times New Roman" panose="02020603050405020304" pitchFamily="18" charset="0"/>
                <a:ea typeface="黑体" panose="02010609060101010101" pitchFamily="49" charset="-122"/>
              </a:rPr>
              <a:t>（</a:t>
            </a:r>
            <a:r>
              <a:rPr lang="en-US" altLang="zh-CN" sz="2800" i="1">
                <a:latin typeface="Times New Roman" panose="02020603050405020304" pitchFamily="18" charset="0"/>
                <a:ea typeface="黑体" panose="02010609060101010101" pitchFamily="49" charset="-122"/>
              </a:rPr>
              <a:t>a</a:t>
            </a:r>
            <a:r>
              <a:rPr lang="en-US" altLang="zh-CN" sz="2800" i="1">
                <a:latin typeface="黑体" panose="02010609060101010101" pitchFamily="49" charset="-122"/>
                <a:ea typeface="黑体" panose="02010609060101010101" pitchFamily="49" charset="-122"/>
              </a:rPr>
              <a:t>-</a:t>
            </a:r>
            <a:r>
              <a:rPr lang="en-US" altLang="zh-CN" sz="2800">
                <a:latin typeface="Times New Roman" panose="02020603050405020304" pitchFamily="18" charset="0"/>
                <a:ea typeface="黑体" panose="02010609060101010101" pitchFamily="49" charset="-122"/>
              </a:rPr>
              <a:t>1</a:t>
            </a:r>
            <a:r>
              <a:rPr lang="zh-CN" altLang="en-US" sz="2800" b="1">
                <a:latin typeface="Times New Roman" panose="02020603050405020304" pitchFamily="18" charset="0"/>
                <a:ea typeface="黑体" panose="02010609060101010101" pitchFamily="49" charset="-122"/>
              </a:rPr>
              <a:t>，</a:t>
            </a:r>
            <a:r>
              <a:rPr lang="en-US" altLang="zh-CN" sz="2800" i="1">
                <a:latin typeface="Times New Roman" panose="02020603050405020304" pitchFamily="18" charset="0"/>
                <a:ea typeface="黑体" panose="02010609060101010101" pitchFamily="49" charset="-122"/>
              </a:rPr>
              <a:t>a</a:t>
            </a:r>
            <a:r>
              <a:rPr lang="en-US" altLang="zh-CN" sz="2800" b="1" baseline="50000">
                <a:latin typeface="Times New Roman" panose="02020603050405020304" pitchFamily="18" charset="0"/>
                <a:ea typeface="黑体" panose="02010609060101010101" pitchFamily="49" charset="-122"/>
              </a:rPr>
              <a:t>2</a:t>
            </a:r>
            <a:r>
              <a:rPr lang="en-US" altLang="zh-CN" sz="2800" b="1">
                <a:latin typeface="黑体" panose="02010609060101010101" pitchFamily="49" charset="-122"/>
                <a:ea typeface="黑体" panose="02010609060101010101" pitchFamily="49" charset="-122"/>
              </a:rPr>
              <a:t>-</a:t>
            </a:r>
            <a:r>
              <a:rPr lang="en-US" altLang="zh-CN" sz="2800">
                <a:latin typeface="Times New Roman" panose="02020603050405020304" pitchFamily="18" charset="0"/>
                <a:ea typeface="黑体" panose="02010609060101010101" pitchFamily="49" charset="-122"/>
              </a:rPr>
              <a:t>9</a:t>
            </a:r>
            <a:r>
              <a:rPr lang="zh-CN" altLang="en-US" sz="2800" b="1">
                <a:latin typeface="Times New Roman" panose="02020603050405020304" pitchFamily="18" charset="0"/>
                <a:ea typeface="黑体" panose="02010609060101010101" pitchFamily="49" charset="-122"/>
              </a:rPr>
              <a:t>）</a:t>
            </a:r>
            <a:r>
              <a:rPr lang="zh-CN" altLang="en-US" sz="2800">
                <a:latin typeface="Times New Roman" panose="02020603050405020304" pitchFamily="18" charset="0"/>
                <a:ea typeface="黑体" panose="02010609060101010101" pitchFamily="49" charset="-122"/>
              </a:rPr>
              <a:t>在</a:t>
            </a:r>
            <a:r>
              <a:rPr lang="en-US" altLang="zh-CN" sz="2800" i="1">
                <a:latin typeface="Times New Roman" panose="02020603050405020304" pitchFamily="18" charset="0"/>
                <a:ea typeface="黑体" panose="02010609060101010101" pitchFamily="49" charset="-122"/>
              </a:rPr>
              <a:t>x</a:t>
            </a:r>
            <a:r>
              <a:rPr lang="zh-CN" altLang="en-US" sz="2800">
                <a:latin typeface="Times New Roman" panose="02020603050405020304" pitchFamily="18" charset="0"/>
                <a:ea typeface="黑体" panose="02010609060101010101" pitchFamily="49" charset="-122"/>
              </a:rPr>
              <a:t>轴负半轴上，则</a:t>
            </a:r>
            <a:r>
              <a:rPr lang="en-US" altLang="zh-CN" sz="2800" i="1">
                <a:latin typeface="Times New Roman" panose="02020603050405020304" pitchFamily="18" charset="0"/>
                <a:ea typeface="黑体" panose="02010609060101010101" pitchFamily="49" charset="-122"/>
              </a:rPr>
              <a:t>P</a:t>
            </a:r>
            <a:r>
              <a:rPr lang="zh-CN" altLang="en-US" sz="2800">
                <a:latin typeface="Times New Roman" panose="02020603050405020304" pitchFamily="18" charset="0"/>
                <a:ea typeface="黑体" panose="02010609060101010101" pitchFamily="49" charset="-122"/>
              </a:rPr>
              <a:t>点的坐标是</a:t>
            </a:r>
            <a:r>
              <a:rPr lang="zh-CN" altLang="en-US" sz="2800" u="sng">
                <a:latin typeface="Times New Roman" panose="02020603050405020304" pitchFamily="18" charset="0"/>
                <a:ea typeface="黑体" panose="02010609060101010101" pitchFamily="49" charset="-122"/>
              </a:rPr>
              <a:t>　</a:t>
            </a:r>
            <a:r>
              <a:rPr lang="zh-CN" altLang="en-US" sz="2800" b="1" u="sng">
                <a:latin typeface="Times New Roman" panose="02020603050405020304" pitchFamily="18" charset="0"/>
                <a:ea typeface="黑体" panose="02010609060101010101" pitchFamily="49" charset="-122"/>
              </a:rPr>
              <a:t>　</a:t>
            </a:r>
            <a:r>
              <a:rPr lang="zh-CN" altLang="en-US" sz="2800" u="sng">
                <a:latin typeface="Times New Roman" panose="02020603050405020304" pitchFamily="18" charset="0"/>
                <a:ea typeface="黑体" panose="02010609060101010101" pitchFamily="49" charset="-122"/>
              </a:rPr>
              <a:t>　</a:t>
            </a:r>
            <a:r>
              <a:rPr lang="en-US" altLang="zh-CN" sz="2800">
                <a:latin typeface="Times New Roman" panose="02020603050405020304" pitchFamily="18" charset="0"/>
                <a:ea typeface="黑体" panose="02010609060101010101" pitchFamily="49" charset="-122"/>
              </a:rPr>
              <a:t>.</a:t>
            </a:r>
          </a:p>
        </p:txBody>
      </p:sp>
      <p:sp>
        <p:nvSpPr>
          <p:cNvPr id="4" name="Text Box 10">
            <a:extLst>
              <a:ext uri="{FF2B5EF4-FFF2-40B4-BE49-F238E27FC236}">
                <a16:creationId xmlns:a16="http://schemas.microsoft.com/office/drawing/2014/main" id="{02BF7FD9-F331-4877-B099-ED13C950CD58}"/>
              </a:ext>
            </a:extLst>
          </p:cNvPr>
          <p:cNvSpPr txBox="1">
            <a:spLocks noChangeArrowheads="1"/>
          </p:cNvSpPr>
          <p:nvPr/>
        </p:nvSpPr>
        <p:spPr bwMode="auto">
          <a:xfrm>
            <a:off x="9048328" y="1126353"/>
            <a:ext cx="12636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800" b="1">
                <a:solidFill>
                  <a:srgbClr val="FF0000"/>
                </a:solidFill>
                <a:latin typeface="Times New Roman" panose="02020603050405020304" pitchFamily="18" charset="0"/>
              </a:rPr>
              <a:t>(3 ,</a:t>
            </a:r>
            <a:r>
              <a:rPr lang="en-US" altLang="zh-CN" sz="2800" b="1">
                <a:solidFill>
                  <a:srgbClr val="FF0000"/>
                </a:solidFill>
                <a:latin typeface="黑体" panose="02010609060101010101" pitchFamily="49" charset="-122"/>
                <a:ea typeface="黑体" panose="02010609060101010101" pitchFamily="49" charset="-122"/>
              </a:rPr>
              <a:t>-2</a:t>
            </a:r>
            <a:r>
              <a:rPr lang="en-US" altLang="zh-CN" sz="2800" b="1">
                <a:solidFill>
                  <a:srgbClr val="FF0000"/>
                </a:solidFill>
                <a:latin typeface="Times New Roman" panose="02020603050405020304" pitchFamily="18" charset="0"/>
              </a:rPr>
              <a:t>)</a:t>
            </a:r>
          </a:p>
        </p:txBody>
      </p:sp>
      <p:sp>
        <p:nvSpPr>
          <p:cNvPr id="5" name="Text Box 11">
            <a:extLst>
              <a:ext uri="{FF2B5EF4-FFF2-40B4-BE49-F238E27FC236}">
                <a16:creationId xmlns:a16="http://schemas.microsoft.com/office/drawing/2014/main" id="{9CE5E068-D5F9-40DA-B9E1-B5882B0DA453}"/>
              </a:ext>
            </a:extLst>
          </p:cNvPr>
          <p:cNvSpPr txBox="1">
            <a:spLocks noChangeArrowheads="1"/>
          </p:cNvSpPr>
          <p:nvPr/>
        </p:nvSpPr>
        <p:spPr bwMode="auto">
          <a:xfrm>
            <a:off x="8256165" y="2093801"/>
            <a:ext cx="15843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800" b="1">
                <a:solidFill>
                  <a:srgbClr val="FF0000"/>
                </a:solidFill>
                <a:latin typeface="Times New Roman" panose="02020603050405020304" pitchFamily="18" charset="0"/>
              </a:rPr>
              <a:t>(</a:t>
            </a:r>
            <a:r>
              <a:rPr lang="en-US" altLang="zh-CN" sz="2800" b="1">
                <a:solidFill>
                  <a:srgbClr val="FF0000"/>
                </a:solidFill>
                <a:latin typeface="黑体" panose="02010609060101010101" pitchFamily="49" charset="-122"/>
                <a:ea typeface="黑体" panose="02010609060101010101" pitchFamily="49" charset="-122"/>
              </a:rPr>
              <a:t>-</a:t>
            </a:r>
            <a:r>
              <a:rPr lang="en-US" altLang="zh-CN" sz="2800" b="1">
                <a:solidFill>
                  <a:srgbClr val="FF0000"/>
                </a:solidFill>
                <a:latin typeface="Times New Roman" panose="02020603050405020304" pitchFamily="18" charset="0"/>
              </a:rPr>
              <a:t>4 ,0)</a:t>
            </a:r>
          </a:p>
        </p:txBody>
      </p:sp>
      <p:sp>
        <p:nvSpPr>
          <p:cNvPr id="6" name="矩形 5">
            <a:extLst>
              <a:ext uri="{FF2B5EF4-FFF2-40B4-BE49-F238E27FC236}">
                <a16:creationId xmlns:a16="http://schemas.microsoft.com/office/drawing/2014/main" id="{DF355B12-B3A4-48B7-AB28-5B2A249E5925}"/>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达标检测</a:t>
            </a:r>
          </a:p>
        </p:txBody>
      </p:sp>
      <p:sp>
        <p:nvSpPr>
          <p:cNvPr id="7" name="Text Box 6">
            <a:extLst>
              <a:ext uri="{FF2B5EF4-FFF2-40B4-BE49-F238E27FC236}">
                <a16:creationId xmlns:a16="http://schemas.microsoft.com/office/drawing/2014/main" id="{1FA40C94-C446-4A51-992B-483D84B64D9A}"/>
              </a:ext>
            </a:extLst>
          </p:cNvPr>
          <p:cNvSpPr txBox="1">
            <a:spLocks noChangeArrowheads="1"/>
          </p:cNvSpPr>
          <p:nvPr/>
        </p:nvSpPr>
        <p:spPr bwMode="auto">
          <a:xfrm>
            <a:off x="119336" y="2837124"/>
            <a:ext cx="12169352"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2800">
                <a:latin typeface="Times New Roman" panose="02020603050405020304" pitchFamily="18" charset="0"/>
                <a:ea typeface="黑体" panose="02010609060101010101" pitchFamily="49" charset="-122"/>
              </a:rPr>
              <a:t>3.</a:t>
            </a:r>
            <a:r>
              <a:rPr lang="zh-CN" altLang="en-US" sz="2800">
                <a:latin typeface="Times New Roman" panose="02020603050405020304" pitchFamily="18" charset="0"/>
                <a:ea typeface="黑体" panose="02010609060101010101" pitchFamily="49" charset="-122"/>
              </a:rPr>
              <a:t>点</a:t>
            </a:r>
            <a:r>
              <a:rPr lang="en-US" altLang="zh-CN" sz="2800" i="1">
                <a:latin typeface="Times New Roman" panose="02020603050405020304" pitchFamily="18" charset="0"/>
                <a:ea typeface="黑体" panose="02010609060101010101" pitchFamily="49" charset="-122"/>
              </a:rPr>
              <a:t>A</a:t>
            </a:r>
            <a:r>
              <a:rPr lang="en-US" altLang="zh-CN" sz="2800">
                <a:latin typeface="Times New Roman" panose="02020603050405020304" pitchFamily="18" charset="0"/>
                <a:ea typeface="黑体" panose="02010609060101010101" pitchFamily="49" charset="-122"/>
              </a:rPr>
              <a:t>(2，3)</a:t>
            </a:r>
            <a:r>
              <a:rPr lang="zh-CN" altLang="en-US" sz="2800">
                <a:latin typeface="Times New Roman" panose="02020603050405020304" pitchFamily="18" charset="0"/>
                <a:ea typeface="黑体" panose="02010609060101010101" pitchFamily="49" charset="-122"/>
              </a:rPr>
              <a:t>到</a:t>
            </a:r>
            <a:r>
              <a:rPr lang="en-US" altLang="zh-CN" sz="2800" i="1">
                <a:latin typeface="Times New Roman" panose="02020603050405020304" pitchFamily="18" charset="0"/>
                <a:ea typeface="黑体" panose="02010609060101010101" pitchFamily="49" charset="-122"/>
              </a:rPr>
              <a:t>x</a:t>
            </a:r>
            <a:r>
              <a:rPr lang="zh-CN" altLang="en-US" sz="2800">
                <a:latin typeface="Times New Roman" panose="02020603050405020304" pitchFamily="18" charset="0"/>
                <a:ea typeface="黑体" panose="02010609060101010101" pitchFamily="49" charset="-122"/>
              </a:rPr>
              <a:t>轴的距离为</a:t>
            </a:r>
            <a:r>
              <a:rPr lang="zh-CN" altLang="en-US" sz="2800" u="sng">
                <a:latin typeface="Times New Roman" panose="02020603050405020304" pitchFamily="18" charset="0"/>
                <a:ea typeface="黑体" panose="02010609060101010101" pitchFamily="49" charset="-122"/>
              </a:rPr>
              <a:t>　    　　</a:t>
            </a:r>
            <a:r>
              <a:rPr lang="zh-CN" altLang="en-US" sz="2800">
                <a:latin typeface="Times New Roman" panose="02020603050405020304" pitchFamily="18" charset="0"/>
                <a:ea typeface="黑体" panose="02010609060101010101" pitchFamily="49" charset="-122"/>
              </a:rPr>
              <a:t>；点</a:t>
            </a:r>
            <a:r>
              <a:rPr lang="en-US" altLang="zh-CN" sz="2800" i="1">
                <a:latin typeface="Times New Roman" panose="02020603050405020304" pitchFamily="18" charset="0"/>
                <a:ea typeface="黑体" panose="02010609060101010101" pitchFamily="49" charset="-122"/>
              </a:rPr>
              <a:t>B</a:t>
            </a:r>
            <a:r>
              <a:rPr lang="en-US" altLang="zh-CN" sz="2800">
                <a:latin typeface="Times New Roman" panose="02020603050405020304" pitchFamily="18" charset="0"/>
                <a:ea typeface="黑体" panose="02010609060101010101" pitchFamily="49" charset="-122"/>
              </a:rPr>
              <a:t>(</a:t>
            </a:r>
            <a:r>
              <a:rPr lang="en-US" altLang="zh-CN" sz="2800">
                <a:latin typeface="黑体" panose="02010609060101010101" pitchFamily="49" charset="-122"/>
                <a:ea typeface="黑体" panose="02010609060101010101" pitchFamily="49" charset="-122"/>
              </a:rPr>
              <a:t>-</a:t>
            </a:r>
            <a:r>
              <a:rPr lang="en-US" altLang="zh-CN" sz="2800">
                <a:latin typeface="Times New Roman" panose="02020603050405020304" pitchFamily="18" charset="0"/>
                <a:ea typeface="黑体" panose="02010609060101010101" pitchFamily="49" charset="-122"/>
              </a:rPr>
              <a:t>4，0)</a:t>
            </a:r>
            <a:r>
              <a:rPr lang="zh-CN" altLang="en-US" sz="2800">
                <a:latin typeface="Times New Roman" panose="02020603050405020304" pitchFamily="18" charset="0"/>
                <a:ea typeface="黑体" panose="02010609060101010101" pitchFamily="49" charset="-122"/>
              </a:rPr>
              <a:t>到</a:t>
            </a:r>
            <a:r>
              <a:rPr lang="en-US" altLang="zh-CN" sz="2800" i="1">
                <a:latin typeface="Times New Roman" panose="02020603050405020304" pitchFamily="18" charset="0"/>
                <a:ea typeface="黑体" panose="02010609060101010101" pitchFamily="49" charset="-122"/>
              </a:rPr>
              <a:t>y</a:t>
            </a:r>
            <a:r>
              <a:rPr lang="zh-CN" altLang="en-US" sz="2800">
                <a:latin typeface="Times New Roman" panose="02020603050405020304" pitchFamily="18" charset="0"/>
                <a:ea typeface="黑体" panose="02010609060101010101" pitchFamily="49" charset="-122"/>
              </a:rPr>
              <a:t>轴的距离为</a:t>
            </a:r>
            <a:r>
              <a:rPr lang="zh-CN" altLang="en-US" sz="2800" u="sng">
                <a:latin typeface="Times New Roman" panose="02020603050405020304" pitchFamily="18" charset="0"/>
                <a:ea typeface="黑体" panose="02010609060101010101" pitchFamily="49" charset="-122"/>
              </a:rPr>
              <a:t>　   　　</a:t>
            </a:r>
            <a:r>
              <a:rPr lang="zh-CN" altLang="en-US" sz="2800">
                <a:latin typeface="Times New Roman" panose="02020603050405020304" pitchFamily="18" charset="0"/>
                <a:ea typeface="黑体" panose="02010609060101010101" pitchFamily="49" charset="-122"/>
              </a:rPr>
              <a:t>；点</a:t>
            </a:r>
            <a:r>
              <a:rPr lang="en-US" altLang="zh-CN" sz="2800" i="1">
                <a:latin typeface="Times New Roman" panose="02020603050405020304" pitchFamily="18" charset="0"/>
                <a:ea typeface="黑体" panose="02010609060101010101" pitchFamily="49" charset="-122"/>
              </a:rPr>
              <a:t>C</a:t>
            </a:r>
            <a:r>
              <a:rPr lang="zh-CN" altLang="en-US" sz="2800">
                <a:latin typeface="Times New Roman" panose="02020603050405020304" pitchFamily="18" charset="0"/>
                <a:ea typeface="黑体" panose="02010609060101010101" pitchFamily="49" charset="-122"/>
              </a:rPr>
              <a:t>到</a:t>
            </a:r>
            <a:r>
              <a:rPr lang="en-US" altLang="zh-CN" sz="2800" i="1">
                <a:latin typeface="Times New Roman" panose="02020603050405020304" pitchFamily="18" charset="0"/>
                <a:ea typeface="黑体" panose="02010609060101010101" pitchFamily="49" charset="-122"/>
              </a:rPr>
              <a:t>x</a:t>
            </a:r>
            <a:r>
              <a:rPr lang="zh-CN" altLang="en-US" sz="2800">
                <a:latin typeface="Times New Roman" panose="02020603050405020304" pitchFamily="18" charset="0"/>
                <a:ea typeface="黑体" panose="02010609060101010101" pitchFamily="49" charset="-122"/>
              </a:rPr>
              <a:t>轴的距离为</a:t>
            </a:r>
            <a:r>
              <a:rPr lang="en-US" altLang="zh-CN" sz="2800">
                <a:latin typeface="Times New Roman" panose="02020603050405020304" pitchFamily="18" charset="0"/>
                <a:ea typeface="黑体" panose="02010609060101010101" pitchFamily="49" charset="-122"/>
              </a:rPr>
              <a:t>1</a:t>
            </a:r>
            <a:r>
              <a:rPr lang="zh-CN" altLang="en-US" sz="2800">
                <a:latin typeface="Times New Roman" panose="02020603050405020304" pitchFamily="18" charset="0"/>
                <a:ea typeface="黑体" panose="02010609060101010101" pitchFamily="49" charset="-122"/>
              </a:rPr>
              <a:t>，到</a:t>
            </a:r>
            <a:r>
              <a:rPr lang="en-US" altLang="zh-CN" sz="2800" i="1">
                <a:latin typeface="Times New Roman" panose="02020603050405020304" pitchFamily="18" charset="0"/>
                <a:ea typeface="黑体" panose="02010609060101010101" pitchFamily="49" charset="-122"/>
              </a:rPr>
              <a:t>y</a:t>
            </a:r>
            <a:r>
              <a:rPr lang="zh-CN" altLang="en-US" sz="2800">
                <a:latin typeface="Times New Roman" panose="02020603050405020304" pitchFamily="18" charset="0"/>
                <a:ea typeface="黑体" panose="02010609060101010101" pitchFamily="49" charset="-122"/>
              </a:rPr>
              <a:t>轴的距离为</a:t>
            </a:r>
            <a:r>
              <a:rPr lang="en-US" altLang="zh-CN" sz="2800">
                <a:latin typeface="Times New Roman" panose="02020603050405020304" pitchFamily="18" charset="0"/>
                <a:ea typeface="黑体" panose="02010609060101010101" pitchFamily="49" charset="-122"/>
              </a:rPr>
              <a:t>3</a:t>
            </a:r>
            <a:r>
              <a:rPr lang="zh-CN" altLang="en-US" sz="2800">
                <a:latin typeface="Times New Roman" panose="02020603050405020304" pitchFamily="18" charset="0"/>
                <a:ea typeface="黑体" panose="02010609060101010101" pitchFamily="49" charset="-122"/>
              </a:rPr>
              <a:t>，且在第三象限，则</a:t>
            </a:r>
            <a:r>
              <a:rPr lang="en-US" altLang="zh-CN" sz="2800" i="1">
                <a:latin typeface="Times New Roman" panose="02020603050405020304" pitchFamily="18" charset="0"/>
                <a:ea typeface="黑体" panose="02010609060101010101" pitchFamily="49" charset="-122"/>
              </a:rPr>
              <a:t>C</a:t>
            </a:r>
            <a:r>
              <a:rPr lang="zh-CN" altLang="en-US" sz="2800">
                <a:latin typeface="Times New Roman" panose="02020603050405020304" pitchFamily="18" charset="0"/>
                <a:ea typeface="黑体" panose="02010609060101010101" pitchFamily="49" charset="-122"/>
              </a:rPr>
              <a:t>点坐标是</a:t>
            </a:r>
            <a:r>
              <a:rPr lang="zh-CN" altLang="en-US" sz="2800" u="sng">
                <a:latin typeface="Times New Roman" panose="02020603050405020304" pitchFamily="18" charset="0"/>
                <a:ea typeface="黑体" panose="02010609060101010101" pitchFamily="49" charset="-122"/>
              </a:rPr>
              <a:t>　　　　</a:t>
            </a:r>
            <a:r>
              <a:rPr lang="en-US" altLang="zh-CN" sz="2800">
                <a:latin typeface="Times New Roman" panose="02020603050405020304" pitchFamily="18" charset="0"/>
                <a:ea typeface="黑体" panose="02010609060101010101" pitchFamily="49" charset="-122"/>
              </a:rPr>
              <a:t>.</a:t>
            </a:r>
          </a:p>
        </p:txBody>
      </p:sp>
      <p:sp>
        <p:nvSpPr>
          <p:cNvPr id="8" name="Text Box 12">
            <a:extLst>
              <a:ext uri="{FF2B5EF4-FFF2-40B4-BE49-F238E27FC236}">
                <a16:creationId xmlns:a16="http://schemas.microsoft.com/office/drawing/2014/main" id="{A7618F5F-E7E1-442A-ABAA-622BE70BC9A7}"/>
              </a:ext>
            </a:extLst>
          </p:cNvPr>
          <p:cNvSpPr txBox="1">
            <a:spLocks noChangeArrowheads="1"/>
          </p:cNvSpPr>
          <p:nvPr/>
        </p:nvSpPr>
        <p:spPr bwMode="auto">
          <a:xfrm>
            <a:off x="4315892" y="2919806"/>
            <a:ext cx="143986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800" b="1">
                <a:solidFill>
                  <a:srgbClr val="FF0000"/>
                </a:solidFill>
                <a:latin typeface="Times New Roman" panose="02020603050405020304" pitchFamily="18" charset="0"/>
                <a:ea typeface="黑体" panose="02010609060101010101" pitchFamily="49" charset="-122"/>
              </a:rPr>
              <a:t>3</a:t>
            </a:r>
            <a:r>
              <a:rPr lang="zh-CN" altLang="en-US" sz="2800">
                <a:solidFill>
                  <a:srgbClr val="FF0000"/>
                </a:solidFill>
                <a:latin typeface="黑体" panose="02010609060101010101" pitchFamily="49" charset="-122"/>
                <a:ea typeface="黑体" panose="02010609060101010101" pitchFamily="49" charset="-122"/>
              </a:rPr>
              <a:t>个单位</a:t>
            </a:r>
          </a:p>
        </p:txBody>
      </p:sp>
      <p:sp>
        <p:nvSpPr>
          <p:cNvPr id="9" name="Text Box 13">
            <a:extLst>
              <a:ext uri="{FF2B5EF4-FFF2-40B4-BE49-F238E27FC236}">
                <a16:creationId xmlns:a16="http://schemas.microsoft.com/office/drawing/2014/main" id="{AF29D95B-71A0-4C6B-A0DC-C5AA05006FB4}"/>
              </a:ext>
            </a:extLst>
          </p:cNvPr>
          <p:cNvSpPr txBox="1">
            <a:spLocks noChangeArrowheads="1"/>
          </p:cNvSpPr>
          <p:nvPr/>
        </p:nvSpPr>
        <p:spPr bwMode="auto">
          <a:xfrm>
            <a:off x="9984432" y="2938859"/>
            <a:ext cx="15843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800" b="1">
                <a:solidFill>
                  <a:srgbClr val="FF0000"/>
                </a:solidFill>
                <a:latin typeface="Times New Roman" panose="02020603050405020304" pitchFamily="18" charset="0"/>
                <a:ea typeface="黑体" panose="02010609060101010101" pitchFamily="49" charset="-122"/>
              </a:rPr>
              <a:t>4</a:t>
            </a:r>
            <a:r>
              <a:rPr lang="zh-CN" altLang="en-US" sz="2800">
                <a:solidFill>
                  <a:srgbClr val="FF0000"/>
                </a:solidFill>
                <a:latin typeface="黑体" panose="02010609060101010101" pitchFamily="49" charset="-122"/>
                <a:ea typeface="黑体" panose="02010609060101010101" pitchFamily="49" charset="-122"/>
              </a:rPr>
              <a:t>个单位</a:t>
            </a:r>
          </a:p>
        </p:txBody>
      </p:sp>
      <p:sp>
        <p:nvSpPr>
          <p:cNvPr id="10" name="Text Box 14">
            <a:extLst>
              <a:ext uri="{FF2B5EF4-FFF2-40B4-BE49-F238E27FC236}">
                <a16:creationId xmlns:a16="http://schemas.microsoft.com/office/drawing/2014/main" id="{5E93899E-0A77-4DC4-90AD-9CB44FBEBCD6}"/>
              </a:ext>
            </a:extLst>
          </p:cNvPr>
          <p:cNvSpPr txBox="1">
            <a:spLocks noChangeArrowheads="1"/>
          </p:cNvSpPr>
          <p:nvPr/>
        </p:nvSpPr>
        <p:spPr bwMode="auto">
          <a:xfrm>
            <a:off x="10560496" y="3546079"/>
            <a:ext cx="136207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800" b="1">
                <a:solidFill>
                  <a:srgbClr val="FF0000"/>
                </a:solidFill>
                <a:latin typeface="Times New Roman" panose="02020603050405020304" pitchFamily="18" charset="0"/>
              </a:rPr>
              <a:t>(</a:t>
            </a:r>
            <a:r>
              <a:rPr lang="en-US" altLang="zh-CN" sz="2800" b="1">
                <a:solidFill>
                  <a:srgbClr val="FF0000"/>
                </a:solidFill>
                <a:latin typeface="黑体" panose="02010609060101010101" pitchFamily="49" charset="-122"/>
                <a:ea typeface="黑体" panose="02010609060101010101" pitchFamily="49" charset="-122"/>
              </a:rPr>
              <a:t>-</a:t>
            </a:r>
            <a:r>
              <a:rPr lang="en-US" altLang="zh-CN" sz="2800" b="1">
                <a:solidFill>
                  <a:srgbClr val="FF0000"/>
                </a:solidFill>
                <a:latin typeface="Times New Roman" panose="02020603050405020304" pitchFamily="18" charset="0"/>
              </a:rPr>
              <a:t>3 ,</a:t>
            </a:r>
            <a:r>
              <a:rPr lang="en-US" altLang="zh-CN" sz="2800" b="1">
                <a:solidFill>
                  <a:srgbClr val="FF0000"/>
                </a:solidFill>
                <a:latin typeface="黑体" panose="02010609060101010101" pitchFamily="49" charset="-122"/>
                <a:ea typeface="黑体" panose="02010609060101010101" pitchFamily="49" charset="-122"/>
              </a:rPr>
              <a:t>-</a:t>
            </a:r>
            <a:r>
              <a:rPr lang="en-US" altLang="zh-CN" sz="2800" b="1">
                <a:solidFill>
                  <a:srgbClr val="FF0000"/>
                </a:solidFill>
                <a:latin typeface="Times New Roman" panose="02020603050405020304" pitchFamily="18" charset="0"/>
              </a:rPr>
              <a:t>1)</a:t>
            </a:r>
            <a:endParaRPr lang="en-US" altLang="zh-CN" sz="2800" b="1">
              <a:solidFill>
                <a:srgbClr val="FF0000"/>
              </a:solidFill>
              <a:latin typeface="Times New Roman" pitchFamily="18" charset="0"/>
              <a:cs typeface="Times New Roman" panose="02020603050405020304" pitchFamily="18" charset="0"/>
            </a:endParaRPr>
          </a:p>
        </p:txBody>
      </p:sp>
      <p:sp>
        <p:nvSpPr>
          <p:cNvPr id="11" name="Text Box 8">
            <a:extLst>
              <a:ext uri="{FF2B5EF4-FFF2-40B4-BE49-F238E27FC236}">
                <a16:creationId xmlns:a16="http://schemas.microsoft.com/office/drawing/2014/main" id="{846522B4-DBEE-4D00-89BA-495F2B350200}"/>
              </a:ext>
            </a:extLst>
          </p:cNvPr>
          <p:cNvSpPr txBox="1">
            <a:spLocks noChangeArrowheads="1"/>
          </p:cNvSpPr>
          <p:nvPr/>
        </p:nvSpPr>
        <p:spPr bwMode="auto">
          <a:xfrm>
            <a:off x="-1" y="4309899"/>
            <a:ext cx="11922571"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spcBef>
                <a:spcPct val="50000"/>
              </a:spcBef>
            </a:pPr>
            <a:r>
              <a:rPr lang="en-US" altLang="zh-CN" sz="2800">
                <a:latin typeface="Times New Roman" panose="02020603050405020304" pitchFamily="18" charset="0"/>
                <a:ea typeface="黑体" panose="02010609060101010101" pitchFamily="49" charset="-122"/>
              </a:rPr>
              <a:t> 4.</a:t>
            </a:r>
            <a:r>
              <a:rPr lang="zh-CN" altLang="en-US" sz="2800">
                <a:latin typeface="黑体" panose="02010609060101010101" pitchFamily="49" charset="-122"/>
                <a:ea typeface="黑体" panose="02010609060101010101" pitchFamily="49" charset="-122"/>
              </a:rPr>
              <a:t>直角坐标系中，在</a:t>
            </a:r>
            <a:r>
              <a:rPr lang="en-US" altLang="zh-CN" sz="2800" i="1">
                <a:latin typeface="Times New Roman" panose="02020603050405020304" pitchFamily="18" charset="0"/>
                <a:ea typeface="黑体" panose="02010609060101010101" pitchFamily="49" charset="-122"/>
              </a:rPr>
              <a:t>y</a:t>
            </a:r>
            <a:r>
              <a:rPr lang="zh-CN" altLang="en-US" sz="2800">
                <a:latin typeface="黑体" panose="02010609060101010101" pitchFamily="49" charset="-122"/>
                <a:ea typeface="黑体" panose="02010609060101010101" pitchFamily="49" charset="-122"/>
              </a:rPr>
              <a:t>轴上有一点</a:t>
            </a:r>
            <a:r>
              <a:rPr lang="en-US" altLang="zh-CN" sz="2800" i="1">
                <a:latin typeface="Times New Roman" panose="02020603050405020304" pitchFamily="18" charset="0"/>
                <a:ea typeface="黑体" panose="02010609060101010101" pitchFamily="49" charset="-122"/>
              </a:rPr>
              <a:t>P</a:t>
            </a:r>
            <a:r>
              <a:rPr lang="en-US" altLang="zh-CN" sz="2800">
                <a:latin typeface="Times New Roman" panose="02020603050405020304" pitchFamily="18" charset="0"/>
                <a:ea typeface="黑体" panose="02010609060101010101" pitchFamily="49" charset="-122"/>
              </a:rPr>
              <a:t> </a:t>
            </a:r>
            <a:r>
              <a:rPr lang="zh-CN" altLang="en-US" sz="2800">
                <a:latin typeface="黑体" panose="02010609060101010101" pitchFamily="49" charset="-122"/>
                <a:ea typeface="黑体" panose="02010609060101010101" pitchFamily="49" charset="-122"/>
              </a:rPr>
              <a:t>，且</a:t>
            </a:r>
            <a:r>
              <a:rPr lang="en-US" altLang="zh-CN" sz="2800" i="1">
                <a:latin typeface="Times New Roman" panose="02020603050405020304" pitchFamily="18" charset="0"/>
                <a:ea typeface="黑体" panose="02010609060101010101" pitchFamily="49" charset="-122"/>
              </a:rPr>
              <a:t>OP</a:t>
            </a:r>
            <a:r>
              <a:rPr lang="en-US" altLang="zh-CN" sz="2800">
                <a:latin typeface="Times New Roman" panose="02020603050405020304" pitchFamily="18" charset="0"/>
                <a:ea typeface="黑体" panose="02010609060101010101" pitchFamily="49" charset="-122"/>
              </a:rPr>
              <a:t>=5</a:t>
            </a:r>
            <a:r>
              <a:rPr lang="zh-CN" altLang="en-US" sz="2800">
                <a:latin typeface="Times New Roman" panose="02020603050405020304" pitchFamily="18" charset="0"/>
                <a:ea typeface="黑体" panose="02010609060101010101" pitchFamily="49" charset="-122"/>
              </a:rPr>
              <a:t>，</a:t>
            </a:r>
            <a:r>
              <a:rPr lang="zh-CN" altLang="en-US" sz="2800">
                <a:latin typeface="黑体" panose="02010609060101010101" pitchFamily="49" charset="-122"/>
                <a:ea typeface="黑体" panose="02010609060101010101" pitchFamily="49" charset="-122"/>
              </a:rPr>
              <a:t>则</a:t>
            </a:r>
            <a:r>
              <a:rPr lang="en-US" altLang="zh-CN" sz="2800" i="1">
                <a:latin typeface="Times New Roman" panose="02020603050405020304" pitchFamily="18" charset="0"/>
                <a:ea typeface="黑体" panose="02010609060101010101" pitchFamily="49" charset="-122"/>
              </a:rPr>
              <a:t>P</a:t>
            </a:r>
            <a:r>
              <a:rPr lang="zh-CN" altLang="en-US" sz="2800">
                <a:latin typeface="黑体" panose="02010609060101010101" pitchFamily="49" charset="-122"/>
                <a:ea typeface="黑体" panose="02010609060101010101" pitchFamily="49" charset="-122"/>
              </a:rPr>
              <a:t>的坐标为</a:t>
            </a:r>
            <a:r>
              <a:rPr lang="zh-CN" altLang="en-US" sz="2800" u="sng">
                <a:latin typeface="黑体" panose="02010609060101010101" pitchFamily="49" charset="-122"/>
                <a:ea typeface="黑体" panose="02010609060101010101" pitchFamily="49" charset="-122"/>
              </a:rPr>
              <a:t>            </a:t>
            </a:r>
            <a:r>
              <a:rPr lang="en-US" altLang="zh-CN" sz="2800">
                <a:latin typeface="黑体" panose="02010609060101010101" pitchFamily="49" charset="-122"/>
                <a:ea typeface="黑体" panose="02010609060101010101" pitchFamily="49" charset="-122"/>
              </a:rPr>
              <a:t>.</a:t>
            </a:r>
            <a:endParaRPr lang="zh-CN" altLang="en-US" sz="2800">
              <a:latin typeface="黑体" panose="02010609060101010101" pitchFamily="49" charset="-122"/>
              <a:ea typeface="黑体" panose="02010609060101010101" pitchFamily="49" charset="-122"/>
            </a:endParaRPr>
          </a:p>
        </p:txBody>
      </p:sp>
      <p:sp>
        <p:nvSpPr>
          <p:cNvPr id="12" name="Text Box 15">
            <a:extLst>
              <a:ext uri="{FF2B5EF4-FFF2-40B4-BE49-F238E27FC236}">
                <a16:creationId xmlns:a16="http://schemas.microsoft.com/office/drawing/2014/main" id="{618D26A5-DB1F-41EE-AC78-9E16DBE075F8}"/>
              </a:ext>
            </a:extLst>
          </p:cNvPr>
          <p:cNvSpPr txBox="1">
            <a:spLocks noChangeArrowheads="1"/>
          </p:cNvSpPr>
          <p:nvPr/>
        </p:nvSpPr>
        <p:spPr bwMode="auto">
          <a:xfrm>
            <a:off x="9459102" y="4350212"/>
            <a:ext cx="272891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800" b="1">
                <a:solidFill>
                  <a:srgbClr val="FF0000"/>
                </a:solidFill>
                <a:latin typeface="Times New Roman" panose="02020603050405020304" pitchFamily="18" charset="0"/>
              </a:rPr>
              <a:t>(0 ,5)</a:t>
            </a:r>
            <a:r>
              <a:rPr lang="zh-CN" altLang="en-US" sz="2800">
                <a:solidFill>
                  <a:srgbClr val="FF0000"/>
                </a:solidFill>
                <a:latin typeface="黑体" panose="02010609060101010101" pitchFamily="49" charset="-122"/>
                <a:ea typeface="黑体" panose="02010609060101010101" pitchFamily="49" charset="-122"/>
              </a:rPr>
              <a:t>或</a:t>
            </a:r>
            <a:r>
              <a:rPr lang="en-US" altLang="zh-CN" sz="2800" b="1">
                <a:solidFill>
                  <a:srgbClr val="FF0000"/>
                </a:solidFill>
                <a:latin typeface="Times New Roman" panose="02020603050405020304" pitchFamily="18" charset="0"/>
              </a:rPr>
              <a:t>(0 ,</a:t>
            </a:r>
            <a:r>
              <a:rPr lang="en-US" altLang="zh-CN" sz="2800" b="1">
                <a:solidFill>
                  <a:srgbClr val="FF0000"/>
                </a:solidFill>
                <a:latin typeface="黑体" panose="02010609060101010101" pitchFamily="49" charset="-122"/>
                <a:ea typeface="黑体" panose="02010609060101010101" pitchFamily="49" charset="-122"/>
              </a:rPr>
              <a:t>-</a:t>
            </a:r>
            <a:r>
              <a:rPr lang="en-US" altLang="zh-CN" sz="2800" b="1">
                <a:solidFill>
                  <a:srgbClr val="FF0000"/>
                </a:solidFill>
                <a:latin typeface="Times New Roman" panose="02020603050405020304" pitchFamily="18" charset="0"/>
              </a:rPr>
              <a:t>5)</a:t>
            </a:r>
            <a:endParaRPr lang="en-US" altLang="zh-CN" sz="2800" b="1">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2071477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after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after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after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after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P spid="9" grpId="0"/>
      <p:bldP spid="10" grpId="0"/>
      <p:bldP spid="12" grpId="0"/>
    </p:bldLst>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4" name="任意多边形 1">
            <a:extLst>
              <a:ext uri="{FF2B5EF4-FFF2-40B4-BE49-F238E27FC236}">
                <a16:creationId xmlns:a16="http://schemas.microsoft.com/office/drawing/2014/main" id="{9EF91F77-9A66-4FF0-BE40-7E00C95D379A}"/>
              </a:ext>
            </a:extLst>
          </p:cNvPr>
          <p:cNvSpPr/>
          <p:nvPr/>
        </p:nvSpPr>
        <p:spPr>
          <a:xfrm>
            <a:off x="3236913" y="2355850"/>
            <a:ext cx="5719762" cy="1209675"/>
          </a:xfrm>
          <a:custGeom>
            <a:gdLst>
              <a:gd name="connsiteX0" fmla="*/ 274000 w 5719390"/>
              <a:gd name="connsiteY0" fmla="*/ 0 h 1353671"/>
              <a:gd name="connsiteX1" fmla="*/ 5277768 w 5719390"/>
              <a:gd name="connsiteY1" fmla="*/ 0 h 1353671"/>
              <a:gd name="connsiteX2" fmla="*/ 5719390 w 5719390"/>
              <a:gd name="connsiteY2" fmla="*/ 134605 h 1353671"/>
              <a:gd name="connsiteX3" fmla="*/ 5719390 w 5719390"/>
              <a:gd name="connsiteY3" fmla="*/ 507988 h 1353671"/>
              <a:gd name="connsiteX4" fmla="*/ 5342828 w 5719390"/>
              <a:gd name="connsiteY4" fmla="*/ 1353671 h 1353671"/>
              <a:gd name="connsiteX5" fmla="*/ 493707 w 5719390"/>
              <a:gd name="connsiteY5" fmla="*/ 1353671 h 1353671"/>
              <a:gd name="connsiteX6" fmla="*/ 0 w 5719390"/>
              <a:gd name="connsiteY6" fmla="*/ 1139661 h 1353671"/>
              <a:gd name="connsiteX7" fmla="*/ 0 w 5719390"/>
              <a:gd name="connsiteY7" fmla="*/ 615349 h 135367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19390" h="1353671">
                <a:moveTo>
                  <a:pt x="274000" y="0"/>
                </a:moveTo>
                <a:lnTo>
                  <a:pt x="5277768" y="0"/>
                </a:lnTo>
                <a:lnTo>
                  <a:pt x="5719390" y="134605"/>
                </a:lnTo>
                <a:lnTo>
                  <a:pt x="5719390" y="507988"/>
                </a:lnTo>
                <a:lnTo>
                  <a:pt x="5342828" y="1353671"/>
                </a:lnTo>
                <a:lnTo>
                  <a:pt x="493707" y="1353671"/>
                </a:lnTo>
                <a:lnTo>
                  <a:pt x="0" y="1139661"/>
                </a:lnTo>
                <a:lnTo>
                  <a:pt x="0" y="61534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5" name="矩形 4">
            <a:extLst>
              <a:ext uri="{FF2B5EF4-FFF2-40B4-BE49-F238E27FC236}">
                <a16:creationId xmlns:a16="http://schemas.microsoft.com/office/drawing/2014/main" id="{5F5F97C6-066E-4493-B0DA-09F7E77FDADB}"/>
              </a:ext>
            </a:extLst>
          </p:cNvPr>
          <p:cNvSpPr>
            <a:spLocks noChangeArrowheads="1"/>
          </p:cNvSpPr>
          <p:nvPr/>
        </p:nvSpPr>
        <p:spPr bwMode="auto">
          <a:xfrm>
            <a:off x="4029075" y="2430463"/>
            <a:ext cx="4392613" cy="1098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ea typeface="微软雅黑" panose="020b0503020204020204" pitchFamily="34" charset="-122"/>
              </a:defRPr>
            </a:lvl2pPr>
            <a:lvl3pPr marL="1143000" indent="-228600">
              <a:spcBef>
                <a:spcPct val="20000"/>
              </a:spcBef>
              <a:buFont typeface="Arial" panose="020b0604020202020204" pitchFamily="34" charset="0"/>
              <a:buChar char="•"/>
              <a:defRPr>
                <a:solidFill>
                  <a:schemeClr val="tx1"/>
                </a:solidFill>
                <a:latin typeface="Times New Roman" panose="02020603050405020304" pitchFamily="18"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6600" b="1">
                <a:solidFill>
                  <a:srgbClr val="00B050"/>
                </a:solidFill>
                <a:latin typeface="Arial" panose="020b0604020202020204" pitchFamily="34" charset="0"/>
                <a:ea typeface="宋体" panose="02010600030101010101" pitchFamily="2" charset="-122"/>
              </a:rPr>
              <a:t>谢谢观看！</a:t>
            </a:r>
          </a:p>
        </p:txBody>
      </p:sp>
      <p:sp>
        <p:nvSpPr>
          <p:cNvPr id="6" name="任意多边形 4">
            <a:extLst>
              <a:ext uri="{FF2B5EF4-FFF2-40B4-BE49-F238E27FC236}">
                <a16:creationId xmlns:a16="http://schemas.microsoft.com/office/drawing/2014/main" id="{F88BC83D-5B93-41AC-92F1-F3E392CF59AA}"/>
              </a:ext>
            </a:extLst>
          </p:cNvPr>
          <p:cNvSpPr/>
          <p:nvPr/>
        </p:nvSpPr>
        <p:spPr>
          <a:xfrm rot="20111512">
            <a:off x="2789238" y="2054225"/>
            <a:ext cx="403225" cy="674688"/>
          </a:xfrm>
          <a:custGeom>
            <a:gdLst>
              <a:gd name="connsiteX0" fmla="*/ 239485 w 402771"/>
              <a:gd name="connsiteY0" fmla="*/ 0 h 674914"/>
              <a:gd name="connsiteX1" fmla="*/ 402771 w 402771"/>
              <a:gd name="connsiteY1" fmla="*/ 206828 h 674914"/>
              <a:gd name="connsiteX2" fmla="*/ 0 w 402771"/>
              <a:gd name="connsiteY2" fmla="*/ 674914 h 674914"/>
              <a:gd name="connsiteX3" fmla="*/ 239485 w 402771"/>
              <a:gd name="connsiteY3" fmla="*/ 0 h 674914"/>
            </a:gdLst>
            <a:cxnLst>
              <a:cxn ang="0">
                <a:pos x="connsiteX0" y="connsiteY0"/>
              </a:cxn>
              <a:cxn ang="0">
                <a:pos x="connsiteX1" y="connsiteY1"/>
              </a:cxn>
              <a:cxn ang="0">
                <a:pos x="connsiteX2" y="connsiteY2"/>
              </a:cxn>
              <a:cxn ang="0">
                <a:pos x="connsiteX3" y="connsiteY3"/>
              </a:cxn>
            </a:cxnLst>
            <a:rect l="l" t="t" r="r" b="b"/>
            <a:pathLst>
              <a:path w="402771" h="674914">
                <a:moveTo>
                  <a:pt x="239485" y="0"/>
                </a:moveTo>
                <a:lnTo>
                  <a:pt x="402771" y="206828"/>
                </a:lnTo>
                <a:lnTo>
                  <a:pt x="0" y="674914"/>
                </a:lnTo>
                <a:lnTo>
                  <a:pt x="2394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7" name="任意多边形 5">
            <a:extLst>
              <a:ext uri="{FF2B5EF4-FFF2-40B4-BE49-F238E27FC236}">
                <a16:creationId xmlns:a16="http://schemas.microsoft.com/office/drawing/2014/main" id="{8E516CFA-557D-4396-B496-542EA3C62C09}"/>
              </a:ext>
            </a:extLst>
          </p:cNvPr>
          <p:cNvSpPr/>
          <p:nvPr/>
        </p:nvSpPr>
        <p:spPr>
          <a:xfrm>
            <a:off x="2589213" y="2809875"/>
            <a:ext cx="358775" cy="327025"/>
          </a:xfrm>
          <a:custGeom>
            <a:gdLst>
              <a:gd name="connsiteX0" fmla="*/ 0 w 359229"/>
              <a:gd name="connsiteY0" fmla="*/ 0 h 326571"/>
              <a:gd name="connsiteX1" fmla="*/ 250372 w 359229"/>
              <a:gd name="connsiteY1" fmla="*/ 10885 h 326571"/>
              <a:gd name="connsiteX2" fmla="*/ 359229 w 359229"/>
              <a:gd name="connsiteY2" fmla="*/ 250371 h 326571"/>
              <a:gd name="connsiteX3" fmla="*/ 108857 w 359229"/>
              <a:gd name="connsiteY3" fmla="*/ 326571 h 326571"/>
              <a:gd name="connsiteX4" fmla="*/ 0 w 359229"/>
              <a:gd name="connsiteY4" fmla="*/ 0 h 326571"/>
            </a:gdLst>
            <a:cxnLst>
              <a:cxn ang="0">
                <a:pos x="connsiteX0" y="connsiteY0"/>
              </a:cxn>
              <a:cxn ang="0">
                <a:pos x="connsiteX1" y="connsiteY1"/>
              </a:cxn>
              <a:cxn ang="0">
                <a:pos x="connsiteX2" y="connsiteY2"/>
              </a:cxn>
              <a:cxn ang="0">
                <a:pos x="connsiteX3" y="connsiteY3"/>
              </a:cxn>
              <a:cxn ang="0">
                <a:pos x="connsiteX4" y="connsiteY4"/>
              </a:cxn>
            </a:cxnLst>
            <a:rect l="l" t="t" r="r" b="b"/>
            <a:pathLst>
              <a:path w="359229" h="326571">
                <a:moveTo>
                  <a:pt x="0" y="0"/>
                </a:moveTo>
                <a:lnTo>
                  <a:pt x="250372" y="10885"/>
                </a:lnTo>
                <a:lnTo>
                  <a:pt x="359229" y="250371"/>
                </a:lnTo>
                <a:lnTo>
                  <a:pt x="108857" y="326571"/>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8" name="任意多边形 6">
            <a:extLst>
              <a:ext uri="{FF2B5EF4-FFF2-40B4-BE49-F238E27FC236}">
                <a16:creationId xmlns:a16="http://schemas.microsoft.com/office/drawing/2014/main" id="{284FCDAC-98ED-4A01-80BD-89F37D5CA0CF}"/>
              </a:ext>
            </a:extLst>
          </p:cNvPr>
          <p:cNvSpPr/>
          <p:nvPr/>
        </p:nvSpPr>
        <p:spPr>
          <a:xfrm>
            <a:off x="8978900" y="3027363"/>
            <a:ext cx="258763" cy="269875"/>
          </a:xfrm>
          <a:custGeom>
            <a:gdLst>
              <a:gd name="connsiteX0" fmla="*/ 174171 w 642257"/>
              <a:gd name="connsiteY0" fmla="*/ 566058 h 566058"/>
              <a:gd name="connsiteX1" fmla="*/ 642257 w 642257"/>
              <a:gd name="connsiteY1" fmla="*/ 283029 h 566058"/>
              <a:gd name="connsiteX2" fmla="*/ 293914 w 642257"/>
              <a:gd name="connsiteY2" fmla="*/ 0 h 566058"/>
              <a:gd name="connsiteX3" fmla="*/ 0 w 642257"/>
              <a:gd name="connsiteY3" fmla="*/ 185058 h 566058"/>
              <a:gd name="connsiteX4" fmla="*/ 174171 w 642257"/>
              <a:gd name="connsiteY4" fmla="*/ 566058 h 566058"/>
            </a:gdLst>
            <a:cxnLst>
              <a:cxn ang="0">
                <a:pos x="connsiteX0" y="connsiteY0"/>
              </a:cxn>
              <a:cxn ang="0">
                <a:pos x="connsiteX1" y="connsiteY1"/>
              </a:cxn>
              <a:cxn ang="0">
                <a:pos x="connsiteX2" y="connsiteY2"/>
              </a:cxn>
              <a:cxn ang="0">
                <a:pos x="connsiteX3" y="connsiteY3"/>
              </a:cxn>
              <a:cxn ang="0">
                <a:pos x="connsiteX4" y="connsiteY4"/>
              </a:cxn>
            </a:cxnLst>
            <a:rect l="l" t="t" r="r" b="b"/>
            <a:pathLst>
              <a:path w="642257" h="566058">
                <a:moveTo>
                  <a:pt x="174171" y="566058"/>
                </a:moveTo>
                <a:lnTo>
                  <a:pt x="642257" y="283029"/>
                </a:lnTo>
                <a:lnTo>
                  <a:pt x="293914" y="0"/>
                </a:lnTo>
                <a:lnTo>
                  <a:pt x="0" y="185058"/>
                </a:lnTo>
                <a:lnTo>
                  <a:pt x="174171" y="56605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9" name="任意多边形 7">
            <a:extLst>
              <a:ext uri="{FF2B5EF4-FFF2-40B4-BE49-F238E27FC236}">
                <a16:creationId xmlns:a16="http://schemas.microsoft.com/office/drawing/2014/main" id="{21461469-CAB8-490B-9DD2-A5AA593CB54E}"/>
              </a:ext>
            </a:extLst>
          </p:cNvPr>
          <p:cNvSpPr/>
          <p:nvPr/>
        </p:nvSpPr>
        <p:spPr>
          <a:xfrm>
            <a:off x="9336088" y="2432050"/>
            <a:ext cx="381000" cy="271463"/>
          </a:xfrm>
          <a:custGeom>
            <a:gdLst>
              <a:gd name="connsiteX0" fmla="*/ 0 w 381000"/>
              <a:gd name="connsiteY0" fmla="*/ 272143 h 272143"/>
              <a:gd name="connsiteX1" fmla="*/ 381000 w 381000"/>
              <a:gd name="connsiteY1" fmla="*/ 119743 h 272143"/>
              <a:gd name="connsiteX2" fmla="*/ 195942 w 381000"/>
              <a:gd name="connsiteY2" fmla="*/ 0 h 272143"/>
              <a:gd name="connsiteX3" fmla="*/ 0 w 381000"/>
              <a:gd name="connsiteY3" fmla="*/ 272143 h 272143"/>
            </a:gdLst>
            <a:cxnLst>
              <a:cxn ang="0">
                <a:pos x="connsiteX0" y="connsiteY0"/>
              </a:cxn>
              <a:cxn ang="0">
                <a:pos x="connsiteX1" y="connsiteY1"/>
              </a:cxn>
              <a:cxn ang="0">
                <a:pos x="connsiteX2" y="connsiteY2"/>
              </a:cxn>
              <a:cxn ang="0">
                <a:pos x="connsiteX3" y="connsiteY3"/>
              </a:cxn>
            </a:cxnLst>
            <a:rect l="l" t="t" r="r" b="b"/>
            <a:pathLst>
              <a:path w="381000" h="272143">
                <a:moveTo>
                  <a:pt x="0" y="272143"/>
                </a:moveTo>
                <a:lnTo>
                  <a:pt x="381000" y="119743"/>
                </a:lnTo>
                <a:lnTo>
                  <a:pt x="195942" y="0"/>
                </a:lnTo>
                <a:lnTo>
                  <a:pt x="0" y="27214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10" name="任意多边形 9">
            <a:extLst>
              <a:ext uri="{FF2B5EF4-FFF2-40B4-BE49-F238E27FC236}">
                <a16:creationId xmlns:a16="http://schemas.microsoft.com/office/drawing/2014/main" id="{ABC63774-60B4-42A7-9321-C91AC532FCC5}"/>
              </a:ext>
            </a:extLst>
          </p:cNvPr>
          <p:cNvSpPr/>
          <p:nvPr/>
        </p:nvSpPr>
        <p:spPr>
          <a:xfrm rot="13248669">
            <a:off x="2928938" y="3641725"/>
            <a:ext cx="180975" cy="309563"/>
          </a:xfrm>
          <a:custGeom>
            <a:gdLst>
              <a:gd name="connsiteX0" fmla="*/ 0 w 381000"/>
              <a:gd name="connsiteY0" fmla="*/ 272143 h 272143"/>
              <a:gd name="connsiteX1" fmla="*/ 381000 w 381000"/>
              <a:gd name="connsiteY1" fmla="*/ 119743 h 272143"/>
              <a:gd name="connsiteX2" fmla="*/ 195942 w 381000"/>
              <a:gd name="connsiteY2" fmla="*/ 0 h 272143"/>
              <a:gd name="connsiteX3" fmla="*/ 0 w 381000"/>
              <a:gd name="connsiteY3" fmla="*/ 272143 h 272143"/>
            </a:gdLst>
            <a:cxnLst>
              <a:cxn ang="0">
                <a:pos x="connsiteX0" y="connsiteY0"/>
              </a:cxn>
              <a:cxn ang="0">
                <a:pos x="connsiteX1" y="connsiteY1"/>
              </a:cxn>
              <a:cxn ang="0">
                <a:pos x="connsiteX2" y="connsiteY2"/>
              </a:cxn>
              <a:cxn ang="0">
                <a:pos x="connsiteX3" y="connsiteY3"/>
              </a:cxn>
            </a:cxnLst>
            <a:rect l="l" t="t" r="r" b="b"/>
            <a:pathLst>
              <a:path w="381000" h="272143">
                <a:moveTo>
                  <a:pt x="0" y="272143"/>
                </a:moveTo>
                <a:lnTo>
                  <a:pt x="381000" y="119743"/>
                </a:lnTo>
                <a:lnTo>
                  <a:pt x="195942" y="0"/>
                </a:lnTo>
                <a:lnTo>
                  <a:pt x="0" y="27214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11" name="任意多边形 10">
            <a:extLst>
              <a:ext uri="{FF2B5EF4-FFF2-40B4-BE49-F238E27FC236}">
                <a16:creationId xmlns:a16="http://schemas.microsoft.com/office/drawing/2014/main" id="{F6C3EB53-3C11-4BDD-A0B2-632A91E596A4}"/>
              </a:ext>
            </a:extLst>
          </p:cNvPr>
          <p:cNvSpPr/>
          <p:nvPr/>
        </p:nvSpPr>
        <p:spPr>
          <a:xfrm rot="17258952">
            <a:off x="8686800" y="1843088"/>
            <a:ext cx="396875" cy="428625"/>
          </a:xfrm>
          <a:custGeom>
            <a:gdLst>
              <a:gd name="connsiteX0" fmla="*/ 0 w 381000"/>
              <a:gd name="connsiteY0" fmla="*/ 272143 h 272143"/>
              <a:gd name="connsiteX1" fmla="*/ 381000 w 381000"/>
              <a:gd name="connsiteY1" fmla="*/ 119743 h 272143"/>
              <a:gd name="connsiteX2" fmla="*/ 195942 w 381000"/>
              <a:gd name="connsiteY2" fmla="*/ 0 h 272143"/>
              <a:gd name="connsiteX3" fmla="*/ 0 w 381000"/>
              <a:gd name="connsiteY3" fmla="*/ 272143 h 272143"/>
            </a:gdLst>
            <a:cxnLst>
              <a:cxn ang="0">
                <a:pos x="connsiteX0" y="connsiteY0"/>
              </a:cxn>
              <a:cxn ang="0">
                <a:pos x="connsiteX1" y="connsiteY1"/>
              </a:cxn>
              <a:cxn ang="0">
                <a:pos x="connsiteX2" y="connsiteY2"/>
              </a:cxn>
              <a:cxn ang="0">
                <a:pos x="connsiteX3" y="connsiteY3"/>
              </a:cxn>
            </a:cxnLst>
            <a:rect l="l" t="t" r="r" b="b"/>
            <a:pathLst>
              <a:path w="381000" h="272143">
                <a:moveTo>
                  <a:pt x="0" y="272143"/>
                </a:moveTo>
                <a:lnTo>
                  <a:pt x="381000" y="119743"/>
                </a:lnTo>
                <a:lnTo>
                  <a:pt x="195942" y="0"/>
                </a:lnTo>
                <a:lnTo>
                  <a:pt x="0" y="27214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12" name="任意多边形 4">
            <a:extLst>
              <a:ext uri="{FF2B5EF4-FFF2-40B4-BE49-F238E27FC236}">
                <a16:creationId xmlns:a16="http://schemas.microsoft.com/office/drawing/2014/main" id="{944BFFFA-EFBD-4AE8-BE24-251B87DA096A}"/>
              </a:ext>
            </a:extLst>
          </p:cNvPr>
          <p:cNvSpPr/>
          <p:nvPr/>
        </p:nvSpPr>
        <p:spPr>
          <a:xfrm rot="20111512">
            <a:off x="9009063" y="3497263"/>
            <a:ext cx="417512" cy="406400"/>
          </a:xfrm>
          <a:custGeom>
            <a:gdLst>
              <a:gd name="connsiteX0" fmla="*/ 239485 w 402771"/>
              <a:gd name="connsiteY0" fmla="*/ 0 h 674914"/>
              <a:gd name="connsiteX1" fmla="*/ 402771 w 402771"/>
              <a:gd name="connsiteY1" fmla="*/ 206828 h 674914"/>
              <a:gd name="connsiteX2" fmla="*/ 0 w 402771"/>
              <a:gd name="connsiteY2" fmla="*/ 674914 h 674914"/>
              <a:gd name="connsiteX3" fmla="*/ 239485 w 402771"/>
              <a:gd name="connsiteY3" fmla="*/ 0 h 674914"/>
            </a:gdLst>
            <a:cxnLst>
              <a:cxn ang="0">
                <a:pos x="connsiteX0" y="connsiteY0"/>
              </a:cxn>
              <a:cxn ang="0">
                <a:pos x="connsiteX1" y="connsiteY1"/>
              </a:cxn>
              <a:cxn ang="0">
                <a:pos x="connsiteX2" y="connsiteY2"/>
              </a:cxn>
              <a:cxn ang="0">
                <a:pos x="connsiteX3" y="connsiteY3"/>
              </a:cxn>
            </a:cxnLst>
            <a:rect l="l" t="t" r="r" b="b"/>
            <a:pathLst>
              <a:path w="402771" h="674914">
                <a:moveTo>
                  <a:pt x="239485" y="0"/>
                </a:moveTo>
                <a:lnTo>
                  <a:pt x="402771" y="206828"/>
                </a:lnTo>
                <a:lnTo>
                  <a:pt x="0" y="674914"/>
                </a:lnTo>
                <a:lnTo>
                  <a:pt x="2394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pic>
        <p:nvPicPr>
          <p:cNvPr id="13" name="New picture" hidden="1"/>
          <p:cNvPicPr/>
          <p:nvPr/>
        </p:nvPicPr>
        <p:blipFill>
          <a:blip r:embed="rId2"/>
          <a:stretch>
            <a:fillRect/>
          </a:stretch>
        </p:blipFill>
        <p:spPr>
          <a:xfrm>
            <a:off x="12496800" y="10756900"/>
            <a:ext cx="482600" cy="304800"/>
          </a:xfrm>
          <a:prstGeom prst="cube">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3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 fill="hold"/>
                                        <p:tgtEl>
                                          <p:spTgt spid="4"/>
                                        </p:tgtEl>
                                        <p:attrNameLst>
                                          <p:attrName>ppt_w</p:attrName>
                                        </p:attrNameLst>
                                      </p:cBhvr>
                                      <p:tavLst>
                                        <p:tav tm="0">
                                          <p:val>
                                            <p:strVal val="4*#ppt_w"/>
                                          </p:val>
                                        </p:tav>
                                        <p:tav tm="100000">
                                          <p:val>
                                            <p:strVal val="#ppt_w"/>
                                          </p:val>
                                        </p:tav>
                                      </p:tavLst>
                                    </p:anim>
                                    <p:anim calcmode="lin" valueType="num">
                                      <p:cBhvr>
                                        <p:cTn id="8" dur="200" fill="hold"/>
                                        <p:tgtEl>
                                          <p:spTgt spid="4"/>
                                        </p:tgtEl>
                                        <p:attrNameLst>
                                          <p:attrName>ppt_h</p:attrName>
                                        </p:attrNameLst>
                                      </p:cBhvr>
                                      <p:tavLst>
                                        <p:tav tm="0">
                                          <p:val>
                                            <p:strVal val="4*#ppt_h"/>
                                          </p:val>
                                        </p:tav>
                                        <p:tav tm="100000">
                                          <p:val>
                                            <p:strVal val="#ppt_h"/>
                                          </p:val>
                                        </p:tav>
                                      </p:tavLst>
                                    </p:anim>
                                  </p:childTnLst>
                                </p:cTn>
                              </p:par>
                              <p:par>
                                <p:cTn id="9" presetID="10" presetClass="entr" presetSubtype="0" fill="hold" nodeType="withEffect">
                                  <p:stCondLst>
                                    <p:cond delay="2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
                                        <p:tgtEl>
                                          <p:spTgt spid="6"/>
                                        </p:tgtEl>
                                      </p:cBhvr>
                                    </p:animEffect>
                                  </p:childTnLst>
                                </p:cTn>
                              </p:par>
                              <p:par>
                                <p:cTn id="12" presetID="64" presetClass="path" presetSubtype="0" accel="50000" decel="50000" fill="hold" nodeType="withEffect">
                                  <p:stCondLst>
                                    <p:cond delay="200"/>
                                  </p:stCondLst>
                                  <p:childTnLst>
                                    <p:animMotion origin="layout" path="M 0.03164 0.01412 L 0.0069 -0.04166" pathEditMode="relative" rAng="0" ptsTypes="AA">
                                      <p:cBhvr>
                                        <p:cTn id="13" dur="200" fill="hold"/>
                                        <p:tgtEl>
                                          <p:spTgt spid="6"/>
                                        </p:tgtEl>
                                        <p:attrNameLst>
                                          <p:attrName>ppt_x</p:attrName>
                                          <p:attrName>ppt_y</p:attrName>
                                        </p:attrNameLst>
                                      </p:cBhvr>
                                      <p:rCtr x="-1237" y="-2801"/>
                                    </p:animMotion>
                                  </p:childTnLst>
                                </p:cTn>
                              </p:par>
                              <p:par>
                                <p:cTn id="14" presetID="10" presetClass="entr" presetSubtype="0" fill="hold" nodeType="withEffect">
                                  <p:stCondLst>
                                    <p:cond delay="3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
                                        <p:tgtEl>
                                          <p:spTgt spid="7"/>
                                        </p:tgtEl>
                                      </p:cBhvr>
                                    </p:animEffect>
                                  </p:childTnLst>
                                </p:cTn>
                              </p:par>
                              <p:par>
                                <p:cTn id="17" presetID="64" presetClass="path" presetSubtype="0" accel="50000" decel="50000" fill="hold" nodeType="withEffect">
                                  <p:stCondLst>
                                    <p:cond delay="300"/>
                                  </p:stCondLst>
                                  <p:childTnLst>
                                    <p:animMotion origin="layout" path="M 0.03164 0.01412 L 0.01302 0.00787" pathEditMode="relative" rAng="0" ptsTypes="AA">
                                      <p:cBhvr>
                                        <p:cTn id="18" dur="200" fill="hold"/>
                                        <p:tgtEl>
                                          <p:spTgt spid="7"/>
                                        </p:tgtEl>
                                        <p:attrNameLst>
                                          <p:attrName>ppt_x</p:attrName>
                                          <p:attrName>ppt_y</p:attrName>
                                        </p:attrNameLst>
                                      </p:cBhvr>
                                      <p:rCtr x="-938" y="-324"/>
                                    </p:animMotion>
                                  </p:childTnLst>
                                </p:cTn>
                              </p:par>
                              <p:par>
                                <p:cTn id="19" presetID="10" presetClass="entr" presetSubtype="0" fill="hold" nodeType="withEffect">
                                  <p:stCondLst>
                                    <p:cond delay="2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200"/>
                                        <p:tgtEl>
                                          <p:spTgt spid="10"/>
                                        </p:tgtEl>
                                      </p:cBhvr>
                                    </p:animEffect>
                                  </p:childTnLst>
                                </p:cTn>
                              </p:par>
                              <p:par>
                                <p:cTn id="22" presetID="64" presetClass="path" presetSubtype="0" accel="50000" decel="50000" fill="hold" nodeType="withEffect">
                                  <p:stCondLst>
                                    <p:cond delay="250"/>
                                  </p:stCondLst>
                                  <p:childTnLst>
                                    <p:animMotion origin="layout" path="M 0.03164 0.01412 L 0.00429 0.03541" pathEditMode="relative" rAng="0" ptsTypes="AA">
                                      <p:cBhvr>
                                        <p:cTn id="23" dur="200" fill="hold"/>
                                        <p:tgtEl>
                                          <p:spTgt spid="10"/>
                                        </p:tgtEl>
                                        <p:attrNameLst>
                                          <p:attrName>ppt_x</p:attrName>
                                          <p:attrName>ppt_y</p:attrName>
                                        </p:attrNameLst>
                                      </p:cBhvr>
                                      <p:rCtr x="-1367" y="1065"/>
                                    </p:animMotion>
                                  </p:childTnLst>
                                </p:cTn>
                              </p:par>
                              <p:par>
                                <p:cTn id="24" presetID="10" presetClass="entr" presetSubtype="0" fill="hold" nodeType="withEffect">
                                  <p:stCondLst>
                                    <p:cond delay="20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200"/>
                                        <p:tgtEl>
                                          <p:spTgt spid="11"/>
                                        </p:tgtEl>
                                      </p:cBhvr>
                                    </p:animEffect>
                                  </p:childTnLst>
                                </p:cTn>
                              </p:par>
                              <p:par>
                                <p:cTn id="27" presetID="64" presetClass="path" presetSubtype="0" accel="50000" decel="50000" fill="hold" nodeType="withEffect">
                                  <p:stCondLst>
                                    <p:cond delay="200"/>
                                  </p:stCondLst>
                                  <p:childTnLst>
                                    <p:animMotion origin="layout" path="M 0.00963 0.04954 L 3.95833E-06 -3.33333E-06" pathEditMode="relative" rAng="0" ptsTypes="AA">
                                      <p:cBhvr>
                                        <p:cTn id="28" dur="200" fill="hold"/>
                                        <p:tgtEl>
                                          <p:spTgt spid="11"/>
                                        </p:tgtEl>
                                        <p:attrNameLst>
                                          <p:attrName>ppt_x</p:attrName>
                                          <p:attrName>ppt_y</p:attrName>
                                        </p:attrNameLst>
                                      </p:cBhvr>
                                      <p:rCtr x="-482" y="-2477"/>
                                    </p:animMotion>
                                  </p:childTnLst>
                                </p:cTn>
                              </p:par>
                              <p:par>
                                <p:cTn id="29" presetID="10" presetClass="entr" presetSubtype="0" fill="hold" nodeType="withEffect">
                                  <p:stCondLst>
                                    <p:cond delay="25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200"/>
                                        <p:tgtEl>
                                          <p:spTgt spid="9"/>
                                        </p:tgtEl>
                                      </p:cBhvr>
                                    </p:animEffect>
                                  </p:childTnLst>
                                </p:cTn>
                              </p:par>
                              <p:par>
                                <p:cTn id="32" presetID="64" presetClass="path" presetSubtype="0" accel="50000" decel="50000" fill="hold" nodeType="withEffect">
                                  <p:stCondLst>
                                    <p:cond delay="250"/>
                                  </p:stCondLst>
                                  <p:childTnLst>
                                    <p:animMotion origin="layout" path="M -0.0237 0.00463 L 0.00807 -0.025" pathEditMode="relative" rAng="0" ptsTypes="AA">
                                      <p:cBhvr>
                                        <p:cTn id="33" dur="200" fill="hold"/>
                                        <p:tgtEl>
                                          <p:spTgt spid="9"/>
                                        </p:tgtEl>
                                        <p:attrNameLst>
                                          <p:attrName>ppt_x</p:attrName>
                                          <p:attrName>ppt_y</p:attrName>
                                        </p:attrNameLst>
                                      </p:cBhvr>
                                      <p:rCtr x="1589" y="-1481"/>
                                    </p:animMotion>
                                  </p:childTnLst>
                                </p:cTn>
                              </p:par>
                              <p:par>
                                <p:cTn id="34" presetID="10" presetClass="entr" presetSubtype="0" fill="hold" nodeType="withEffect">
                                  <p:stCondLst>
                                    <p:cond delay="30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200"/>
                                        <p:tgtEl>
                                          <p:spTgt spid="8"/>
                                        </p:tgtEl>
                                      </p:cBhvr>
                                    </p:animEffect>
                                  </p:childTnLst>
                                </p:cTn>
                              </p:par>
                              <p:par>
                                <p:cTn id="37" presetID="64" presetClass="path" presetSubtype="0" accel="50000" decel="50000" fill="hold" nodeType="withEffect">
                                  <p:stCondLst>
                                    <p:cond delay="300"/>
                                  </p:stCondLst>
                                  <p:childTnLst>
                                    <p:animMotion origin="layout" path="M -0.01902 -0.01921 L 4.79167E-06 -4.44444E-06" pathEditMode="relative" rAng="0" ptsTypes="AA">
                                      <p:cBhvr>
                                        <p:cTn id="38" dur="200" fill="hold"/>
                                        <p:tgtEl>
                                          <p:spTgt spid="8"/>
                                        </p:tgtEl>
                                        <p:attrNameLst>
                                          <p:attrName>ppt_x</p:attrName>
                                          <p:attrName>ppt_y</p:attrName>
                                        </p:attrNameLst>
                                      </p:cBhvr>
                                      <p:rCtr x="951" y="949"/>
                                    </p:animMotion>
                                  </p:childTnLst>
                                </p:cTn>
                              </p:par>
                              <p:par>
                                <p:cTn id="39" presetID="10" presetClass="entr" presetSubtype="0" fill="hold" grpId="0" nodeType="withEffect">
                                  <p:stCondLst>
                                    <p:cond delay="20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300"/>
                                        <p:tgtEl>
                                          <p:spTgt spid="5"/>
                                        </p:tgtEl>
                                      </p:cBhvr>
                                    </p:animEffect>
                                  </p:childTnLst>
                                </p:cTn>
                              </p:par>
                              <p:par>
                                <p:cTn id="42" presetID="10" presetClass="entr" presetSubtype="0" fill="hold" nodeType="withEffect">
                                  <p:stCondLst>
                                    <p:cond delay="20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200"/>
                                        <p:tgtEl>
                                          <p:spTgt spid="12"/>
                                        </p:tgtEl>
                                      </p:cBhvr>
                                    </p:animEffect>
                                  </p:childTnLst>
                                </p:cTn>
                              </p:par>
                              <p:par>
                                <p:cTn id="45" presetID="64" presetClass="path" presetSubtype="0" accel="50000" decel="50000" fill="hold" nodeType="withEffect">
                                  <p:stCondLst>
                                    <p:cond delay="200"/>
                                  </p:stCondLst>
                                  <p:childTnLst>
                                    <p:animMotion origin="layout" path="M 0.03164 0.01412 L 0.0069 -0.04166" pathEditMode="relative" rAng="0" ptsTypes="AA">
                                      <p:cBhvr>
                                        <p:cTn id="46" dur="200" fill="hold"/>
                                        <p:tgtEl>
                                          <p:spTgt spid="12"/>
                                        </p:tgtEl>
                                        <p:attrNameLst>
                                          <p:attrName>ppt_x</p:attrName>
                                          <p:attrName>ppt_y</p:attrName>
                                        </p:attrNameLst>
                                      </p:cBhvr>
                                      <p:rCtr x="-1237" y="-280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 Box 21">
            <a:extLst>
              <a:ext uri="{FF2B5EF4-FFF2-40B4-BE49-F238E27FC236}">
                <a16:creationId xmlns:a16="http://schemas.microsoft.com/office/drawing/2014/main" id="{B0898208-7886-454D-AABE-7E259C7046CD}"/>
              </a:ext>
            </a:extLst>
          </p:cNvPr>
          <p:cNvSpPr txBox="1"/>
          <p:nvPr/>
        </p:nvSpPr>
        <p:spPr>
          <a:xfrm>
            <a:off x="216361" y="1567331"/>
            <a:ext cx="11759278" cy="1303177"/>
          </a:xfrm>
          <a:prstGeom prst="rect">
            <a:avLst/>
          </a:prstGeom>
          <a:noFill/>
          <a:ln w="9525">
            <a:noFill/>
          </a:ln>
        </p:spPr>
        <p:txBody>
          <a:bodyPr wrap="square">
            <a:spAutoFit/>
          </a:bodyPr>
          <a:lstStyle/>
          <a:p>
            <a:pPr>
              <a:lnSpc>
                <a:spcPct val="150000"/>
              </a:lnSpc>
              <a:defRPr/>
            </a:pPr>
            <a:r>
              <a:rPr lang="en-US" altLang="zh-CN" sz="2800" b="1" noProof="1">
                <a:solidFill>
                  <a:srgbClr val="FF0000"/>
                </a:solidFill>
                <a:latin typeface="Times New Roman" panose="02020603050405020304" pitchFamily="18" charset="0"/>
                <a:ea typeface="黑体" panose="02010609060101010101" pitchFamily="49" charset="-122"/>
              </a:rPr>
              <a:t>【</a:t>
            </a:r>
            <a:r>
              <a:rPr lang="zh-CN" altLang="en-US" sz="2800" b="1" noProof="1">
                <a:solidFill>
                  <a:srgbClr val="FF0000"/>
                </a:solidFill>
                <a:latin typeface="Times New Roman" panose="02020603050405020304" pitchFamily="18" charset="0"/>
                <a:ea typeface="黑体" panose="02010609060101010101" pitchFamily="49" charset="-122"/>
              </a:rPr>
              <a:t>例1</a:t>
            </a:r>
            <a:r>
              <a:rPr lang="en-US" altLang="zh-CN" sz="2800" b="1" noProof="1">
                <a:solidFill>
                  <a:srgbClr val="FF0000"/>
                </a:solidFill>
                <a:latin typeface="Times New Roman" panose="02020603050405020304" pitchFamily="18" charset="0"/>
                <a:ea typeface="黑体" panose="02010609060101010101" pitchFamily="49" charset="-122"/>
              </a:rPr>
              <a:t>】</a:t>
            </a:r>
            <a:r>
              <a:rPr lang="zh-CN" altLang="en-US" sz="2800" noProof="1">
                <a:latin typeface="Times New Roman" panose="02020603050405020304" pitchFamily="18" charset="0"/>
                <a:ea typeface="黑体" panose="02010609060101010101" pitchFamily="49" charset="-122"/>
              </a:rPr>
              <a:t>已知点</a:t>
            </a:r>
            <a:r>
              <a:rPr lang="en-US" altLang="zh-CN" sz="2800" i="1" noProof="1">
                <a:latin typeface="Times New Roman" panose="02020603050405020304" pitchFamily="18" charset="0"/>
                <a:ea typeface="黑体" panose="02010609060101010101" pitchFamily="49" charset="-122"/>
              </a:rPr>
              <a:t>A</a:t>
            </a:r>
            <a:r>
              <a:rPr lang="en-US" altLang="zh-CN" sz="2800" noProof="1">
                <a:latin typeface="Times New Roman" panose="02020603050405020304" pitchFamily="18" charset="0"/>
                <a:ea typeface="黑体" panose="02010609060101010101" pitchFamily="49" charset="-122"/>
              </a:rPr>
              <a:t>(</a:t>
            </a:r>
            <a:r>
              <a:rPr lang="en-US" altLang="zh-CN" sz="2800" noProof="1">
                <a:latin typeface="黑体" panose="02010609060101010101" pitchFamily="49" charset="-122"/>
                <a:ea typeface="黑体" panose="02010609060101010101" pitchFamily="49" charset="-122"/>
              </a:rPr>
              <a:t>-</a:t>
            </a:r>
            <a:r>
              <a:rPr lang="en-US" altLang="zh-CN" sz="2800" noProof="1">
                <a:latin typeface="Times New Roman" panose="02020603050405020304" pitchFamily="18" charset="0"/>
                <a:ea typeface="黑体" panose="02010609060101010101" pitchFamily="49" charset="-122"/>
              </a:rPr>
              <a:t>3+</a:t>
            </a:r>
            <a:r>
              <a:rPr lang="en-US" altLang="zh-CN" sz="2800" i="1" noProof="1">
                <a:latin typeface="Times New Roman" panose="02020603050405020304" pitchFamily="18" charset="0"/>
                <a:ea typeface="黑体" panose="02010609060101010101" pitchFamily="49" charset="-122"/>
              </a:rPr>
              <a:t>a</a:t>
            </a:r>
            <a:r>
              <a:rPr lang="en-US" altLang="zh-CN" sz="2800" noProof="1">
                <a:latin typeface="Times New Roman" panose="02020603050405020304" pitchFamily="18" charset="0"/>
                <a:ea typeface="黑体" panose="02010609060101010101" pitchFamily="49" charset="-122"/>
              </a:rPr>
              <a:t>,2</a:t>
            </a:r>
            <a:r>
              <a:rPr lang="en-US" altLang="zh-CN" sz="2800" i="1" noProof="1">
                <a:latin typeface="Times New Roman" panose="02020603050405020304" pitchFamily="18" charset="0"/>
                <a:ea typeface="黑体" panose="02010609060101010101" pitchFamily="49" charset="-122"/>
              </a:rPr>
              <a:t>a</a:t>
            </a:r>
            <a:r>
              <a:rPr lang="en-US" altLang="zh-CN" sz="2800" noProof="1">
                <a:latin typeface="Times New Roman" panose="02020603050405020304" pitchFamily="18" charset="0"/>
                <a:ea typeface="黑体" panose="02010609060101010101" pitchFamily="49" charset="-122"/>
              </a:rPr>
              <a:t>+9)</a:t>
            </a:r>
            <a:r>
              <a:rPr lang="zh-CN" altLang="en-US" sz="2800" noProof="1">
                <a:latin typeface="Times New Roman" panose="02020603050405020304" pitchFamily="18" charset="0"/>
                <a:ea typeface="黑体" panose="02010609060101010101" pitchFamily="49" charset="-122"/>
              </a:rPr>
              <a:t>在第二象限，且到</a:t>
            </a:r>
            <a:r>
              <a:rPr lang="en-US" altLang="zh-CN" sz="2800" i="1" noProof="1">
                <a:latin typeface="Times New Roman" panose="02020603050405020304" pitchFamily="18" charset="0"/>
                <a:ea typeface="黑体" panose="02010609060101010101" pitchFamily="49" charset="-122"/>
              </a:rPr>
              <a:t>x</a:t>
            </a:r>
            <a:r>
              <a:rPr lang="zh-CN" altLang="en-US" sz="2800" noProof="1">
                <a:latin typeface="Times New Roman" panose="02020603050405020304" pitchFamily="18" charset="0"/>
                <a:ea typeface="黑体" panose="02010609060101010101" pitchFamily="49" charset="-122"/>
              </a:rPr>
              <a:t>轴的距离为</a:t>
            </a:r>
            <a:r>
              <a:rPr lang="en-US" altLang="zh-CN" sz="2800" noProof="1">
                <a:latin typeface="Times New Roman" panose="02020603050405020304" pitchFamily="18" charset="0"/>
                <a:ea typeface="黑体" panose="02010609060101010101" pitchFamily="49" charset="-122"/>
              </a:rPr>
              <a:t>5</a:t>
            </a:r>
            <a:r>
              <a:rPr lang="zh-CN" altLang="en-US" sz="2800" noProof="1">
                <a:latin typeface="Times New Roman" panose="02020603050405020304" pitchFamily="18" charset="0"/>
                <a:ea typeface="黑体" panose="02010609060101010101" pitchFamily="49" charset="-122"/>
              </a:rPr>
              <a:t>，则点</a:t>
            </a:r>
            <a:r>
              <a:rPr lang="en-US" altLang="zh-CN" sz="2800" i="1" noProof="1">
                <a:latin typeface="Times New Roman" panose="02020603050405020304" pitchFamily="18" charset="0"/>
                <a:ea typeface="黑体" panose="02010609060101010101" pitchFamily="49" charset="-122"/>
              </a:rPr>
              <a:t>a</a:t>
            </a:r>
            <a:r>
              <a:rPr lang="zh-CN" altLang="en-US" sz="2800" noProof="1">
                <a:latin typeface="Times New Roman" panose="02020603050405020304" pitchFamily="18" charset="0"/>
                <a:ea typeface="黑体" panose="02010609060101010101" pitchFamily="49" charset="-122"/>
              </a:rPr>
              <a:t>的值是</a:t>
            </a:r>
            <a:r>
              <a:rPr lang="zh-CN" altLang="en-US" sz="2800" u="sng" noProof="1">
                <a:latin typeface="Times New Roman" panose="02020603050405020304" pitchFamily="18" charset="0"/>
                <a:ea typeface="黑体" panose="02010609060101010101" pitchFamily="49" charset="-122"/>
              </a:rPr>
              <a:t>           </a:t>
            </a:r>
            <a:r>
              <a:rPr lang="en-US" altLang="zh-CN" sz="2800" noProof="1">
                <a:latin typeface="Times New Roman" panose="02020603050405020304" pitchFamily="18" charset="0"/>
                <a:ea typeface="黑体" panose="02010609060101010101" pitchFamily="49" charset="-122"/>
              </a:rPr>
              <a:t>.</a:t>
            </a:r>
          </a:p>
        </p:txBody>
      </p:sp>
      <p:sp>
        <p:nvSpPr>
          <p:cNvPr id="3" name="TextBox 25">
            <a:extLst>
              <a:ext uri="{FF2B5EF4-FFF2-40B4-BE49-F238E27FC236}">
                <a16:creationId xmlns:a16="http://schemas.microsoft.com/office/drawing/2014/main" id="{C6299DB9-825F-4ACF-9BCB-42FD5726C35F}"/>
              </a:ext>
            </a:extLst>
          </p:cNvPr>
          <p:cNvSpPr txBox="1">
            <a:spLocks noChangeArrowheads="1"/>
          </p:cNvSpPr>
          <p:nvPr/>
        </p:nvSpPr>
        <p:spPr bwMode="auto">
          <a:xfrm>
            <a:off x="839416" y="2164642"/>
            <a:ext cx="69762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200" b="1">
                <a:solidFill>
                  <a:srgbClr val="FF0000"/>
                </a:solidFill>
                <a:latin typeface="黑体" panose="02010609060101010101" pitchFamily="49" charset="-122"/>
                <a:ea typeface="黑体" panose="02010609060101010101" pitchFamily="49" charset="-122"/>
              </a:rPr>
              <a:t>-</a:t>
            </a:r>
            <a:r>
              <a:rPr lang="en-US" altLang="zh-CN" sz="3200" b="1">
                <a:solidFill>
                  <a:srgbClr val="FF0000"/>
                </a:solidFill>
                <a:latin typeface="Times New Roman" panose="02020603050405020304" pitchFamily="18" charset="0"/>
                <a:ea typeface="黑体" panose="02010609060101010101" pitchFamily="49" charset="-122"/>
              </a:rPr>
              <a:t>2 </a:t>
            </a:r>
          </a:p>
        </p:txBody>
      </p:sp>
      <p:sp>
        <p:nvSpPr>
          <p:cNvPr id="4" name="文本框 3">
            <a:extLst>
              <a:ext uri="{FF2B5EF4-FFF2-40B4-BE49-F238E27FC236}">
                <a16:creationId xmlns:a16="http://schemas.microsoft.com/office/drawing/2014/main" id="{E1739153-7BFA-4BF1-9FE7-21191F390F51}"/>
              </a:ext>
            </a:extLst>
          </p:cNvPr>
          <p:cNvSpPr txBox="1">
            <a:spLocks noChangeArrowheads="1"/>
          </p:cNvSpPr>
          <p:nvPr/>
        </p:nvSpPr>
        <p:spPr bwMode="auto">
          <a:xfrm>
            <a:off x="145674" y="1044111"/>
            <a:ext cx="652638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a:solidFill>
                  <a:srgbClr val="FF0000"/>
                </a:solidFill>
                <a:latin typeface="微软雅黑" panose="020b0503020204020204" pitchFamily="34" charset="-122"/>
                <a:ea typeface="微软雅黑" panose="020b0503020204020204" pitchFamily="34" charset="-122"/>
                <a:sym typeface="宋体" panose="02010600030101010101" pitchFamily="2" charset="-122"/>
              </a:rPr>
              <a:t>专题一  点的坐标与距离应用</a:t>
            </a:r>
          </a:p>
        </p:txBody>
      </p:sp>
      <p:sp>
        <p:nvSpPr>
          <p:cNvPr id="5" name="矩形 23">
            <a:extLst>
              <a:ext uri="{FF2B5EF4-FFF2-40B4-BE49-F238E27FC236}">
                <a16:creationId xmlns:a16="http://schemas.microsoft.com/office/drawing/2014/main" id="{FD0373DB-71EF-413F-A030-94916E28ECBE}"/>
              </a:ext>
            </a:extLst>
          </p:cNvPr>
          <p:cNvSpPr>
            <a:spLocks noChangeArrowheads="1"/>
          </p:cNvSpPr>
          <p:nvPr/>
        </p:nvSpPr>
        <p:spPr bwMode="auto">
          <a:xfrm>
            <a:off x="347868" y="3717032"/>
            <a:ext cx="11496263" cy="1949508"/>
          </a:xfrm>
          <a:prstGeom prst="rect">
            <a:avLst/>
          </a:prstGeom>
          <a:solidFill>
            <a:srgbClr val="FFFF00"/>
          </a:solidFill>
          <a:ln>
            <a:solidFill>
              <a:schemeClr val="tx1"/>
            </a:solid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2800" b="1">
                <a:solidFill>
                  <a:schemeClr val="tx2">
                    <a:lumMod val="75000"/>
                  </a:schemeClr>
                </a:solidFill>
                <a:latin typeface="Times New Roman" panose="02020603050405020304" pitchFamily="18" charset="0"/>
                <a:ea typeface="黑体" panose="02010609060101010101" pitchFamily="49" charset="-122"/>
              </a:rPr>
              <a:t>【</a:t>
            </a:r>
            <a:r>
              <a:rPr lang="zh-CN" altLang="en-US" sz="2800" b="1">
                <a:solidFill>
                  <a:schemeClr val="tx2">
                    <a:lumMod val="75000"/>
                  </a:schemeClr>
                </a:solidFill>
                <a:latin typeface="Times New Roman" panose="02020603050405020304" pitchFamily="18" charset="0"/>
                <a:ea typeface="黑体" panose="02010609060101010101" pitchFamily="49" charset="-122"/>
              </a:rPr>
              <a:t>点睛</a:t>
            </a:r>
            <a:r>
              <a:rPr lang="en-US" altLang="zh-CN" sz="2800" b="1">
                <a:solidFill>
                  <a:schemeClr val="tx2">
                    <a:lumMod val="75000"/>
                  </a:schemeClr>
                </a:solidFill>
                <a:latin typeface="Times New Roman" panose="02020603050405020304" pitchFamily="18" charset="0"/>
                <a:ea typeface="黑体" panose="02010609060101010101" pitchFamily="49" charset="-122"/>
              </a:rPr>
              <a:t>】</a:t>
            </a:r>
            <a:r>
              <a:rPr lang="zh-CN" altLang="en-US" sz="2800">
                <a:latin typeface="Times New Roman" panose="02020603050405020304" pitchFamily="18" charset="0"/>
                <a:ea typeface="黑体" panose="02010609060101010101" pitchFamily="49" charset="-122"/>
              </a:rPr>
              <a:t>第一、三象限内点的横、纵坐标同号；第二、四象限内点的横、纵坐标异号；平面内点到</a:t>
            </a:r>
            <a:r>
              <a:rPr lang="en-US" altLang="zh-CN" sz="2800" i="1">
                <a:latin typeface="Times New Roman" panose="02020603050405020304" pitchFamily="18" charset="0"/>
                <a:ea typeface="黑体" panose="02010609060101010101" pitchFamily="49" charset="-122"/>
              </a:rPr>
              <a:t>x</a:t>
            </a:r>
            <a:r>
              <a:rPr lang="zh-CN" altLang="en-US" sz="2800">
                <a:latin typeface="Times New Roman" panose="02020603050405020304" pitchFamily="18" charset="0"/>
                <a:ea typeface="黑体" panose="02010609060101010101" pitchFamily="49" charset="-122"/>
              </a:rPr>
              <a:t>轴的距离是它的纵坐标的绝对值，到</a:t>
            </a:r>
            <a:r>
              <a:rPr lang="en-US" altLang="zh-CN" sz="2800" i="1">
                <a:latin typeface="Times New Roman" panose="02020603050405020304" pitchFamily="18" charset="0"/>
                <a:ea typeface="黑体" panose="02010609060101010101" pitchFamily="49" charset="-122"/>
              </a:rPr>
              <a:t>y</a:t>
            </a:r>
            <a:r>
              <a:rPr lang="zh-CN" altLang="en-US" sz="2800">
                <a:latin typeface="Times New Roman" panose="02020603050405020304" pitchFamily="18" charset="0"/>
                <a:ea typeface="黑体" panose="02010609060101010101" pitchFamily="49" charset="-122"/>
              </a:rPr>
              <a:t>轴的距离是它横坐标的绝对值</a:t>
            </a:r>
            <a:r>
              <a:rPr lang="en-US" altLang="zh-CN" sz="2800">
                <a:latin typeface="Times New Roman" panose="02020603050405020304" pitchFamily="18" charset="0"/>
                <a:ea typeface="黑体" panose="02010609060101010101" pitchFamily="49" charset="-122"/>
              </a:rPr>
              <a:t>.</a:t>
            </a:r>
            <a:endParaRPr lang="zh-CN" altLang="en-US" sz="2800">
              <a:latin typeface="Times New Roman" pitchFamily="18" charset="0"/>
              <a:ea typeface="黑体" panose="02010609060101010101" pitchFamily="49" charset="-122"/>
            </a:endParaRPr>
          </a:p>
        </p:txBody>
      </p:sp>
      <p:sp>
        <p:nvSpPr>
          <p:cNvPr id="6" name="矩形 5">
            <a:extLst>
              <a:ext uri="{FF2B5EF4-FFF2-40B4-BE49-F238E27FC236}">
                <a16:creationId xmlns:a16="http://schemas.microsoft.com/office/drawing/2014/main" id="{08643AF6-65E9-411C-A150-62A8378AA531}"/>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387356832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矩形 1">
            <a:extLst>
              <a:ext uri="{FF2B5EF4-FFF2-40B4-BE49-F238E27FC236}">
                <a16:creationId xmlns:a16="http://schemas.microsoft.com/office/drawing/2014/main" id="{590904E4-D070-409C-909C-DD9AED791189}"/>
              </a:ext>
            </a:extLst>
          </p:cNvPr>
          <p:cNvSpPr/>
          <p:nvPr/>
        </p:nvSpPr>
        <p:spPr>
          <a:xfrm>
            <a:off x="335360" y="1124744"/>
            <a:ext cx="11521280" cy="1569660"/>
          </a:xfrm>
          <a:prstGeom prst="rect">
            <a:avLst/>
          </a:prstGeom>
        </p:spPr>
        <p:txBody>
          <a:bodyPr wrap="square">
            <a:spAutoFit/>
          </a:bodyPr>
          <a:lstStyle/>
          <a:p>
            <a:r>
              <a:rPr lang="en-US" altLang="zh-CN" sz="3200">
                <a:latin typeface="Times New Roman" panose="02020603050405020304" pitchFamily="18" charset="0"/>
                <a:ea typeface="黑体" panose="02010609060101010101" pitchFamily="49" charset="-122"/>
              </a:rPr>
              <a:t>【</a:t>
            </a:r>
            <a:r>
              <a:rPr lang="zh-CN" altLang="en-US" sz="3200">
                <a:latin typeface="Times New Roman" panose="02020603050405020304" pitchFamily="18" charset="0"/>
                <a:ea typeface="黑体" panose="02010609060101010101" pitchFamily="49" charset="-122"/>
              </a:rPr>
              <a:t>迁移应用</a:t>
            </a:r>
            <a:r>
              <a:rPr lang="en-US" altLang="zh-CN" sz="3200">
                <a:latin typeface="Times New Roman" panose="02020603050405020304" pitchFamily="18" charset="0"/>
                <a:ea typeface="黑体" panose="02010609060101010101" pitchFamily="49" charset="-122"/>
              </a:rPr>
              <a:t>】</a:t>
            </a:r>
          </a:p>
          <a:p>
            <a:r>
              <a:rPr lang="zh-CN" altLang="en-US" sz="3200">
                <a:latin typeface="Times New Roman" panose="02020603050405020304" pitchFamily="18" charset="0"/>
                <a:ea typeface="黑体" panose="02010609060101010101" pitchFamily="49" charset="-122"/>
              </a:rPr>
              <a:t>已知点</a:t>
            </a:r>
            <a:r>
              <a:rPr lang="en-US" altLang="zh-CN" sz="3200">
                <a:latin typeface="Times New Roman" panose="02020603050405020304" pitchFamily="18" charset="0"/>
                <a:ea typeface="黑体" panose="02010609060101010101" pitchFamily="49" charset="-122"/>
              </a:rPr>
              <a:t>P</a:t>
            </a:r>
            <a:r>
              <a:rPr lang="zh-CN" altLang="en-US" sz="3200">
                <a:latin typeface="Times New Roman" panose="02020603050405020304" pitchFamily="18" charset="0"/>
                <a:ea typeface="黑体" panose="02010609060101010101" pitchFamily="49" charset="-122"/>
              </a:rPr>
              <a:t>坐标为</a:t>
            </a:r>
            <a:r>
              <a:rPr lang="en-US" altLang="zh-CN" sz="3200">
                <a:latin typeface="Times New Roman" panose="02020603050405020304" pitchFamily="18" charset="0"/>
                <a:ea typeface="黑体" panose="02010609060101010101" pitchFamily="49" charset="-122"/>
              </a:rPr>
              <a:t>(2</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a</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3a</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6)</a:t>
            </a:r>
            <a:r>
              <a:rPr lang="zh-CN" altLang="en-US" sz="3200">
                <a:latin typeface="Times New Roman" panose="02020603050405020304" pitchFamily="18" charset="0"/>
                <a:ea typeface="黑体" panose="02010609060101010101" pitchFamily="49" charset="-122"/>
              </a:rPr>
              <a:t>，且点</a:t>
            </a:r>
            <a:r>
              <a:rPr lang="en-US" altLang="zh-CN" sz="3200">
                <a:latin typeface="Times New Roman" panose="02020603050405020304" pitchFamily="18" charset="0"/>
                <a:ea typeface="黑体" panose="02010609060101010101" pitchFamily="49" charset="-122"/>
              </a:rPr>
              <a:t>P</a:t>
            </a:r>
            <a:r>
              <a:rPr lang="zh-CN" altLang="en-US" sz="3200">
                <a:latin typeface="Times New Roman" panose="02020603050405020304" pitchFamily="18" charset="0"/>
                <a:ea typeface="黑体" panose="02010609060101010101" pitchFamily="49" charset="-122"/>
              </a:rPr>
              <a:t>到两坐标轴距离相等，</a:t>
            </a:r>
            <a:r>
              <a:rPr lang="en-US" altLang="zh-CN" sz="3200">
                <a:latin typeface="Times New Roman" panose="02020603050405020304" pitchFamily="18" charset="0"/>
                <a:ea typeface="黑体" panose="02010609060101010101" pitchFamily="49" charset="-122"/>
              </a:rPr>
              <a:t>P</a:t>
            </a:r>
            <a:r>
              <a:rPr lang="zh-CN" altLang="en-US" sz="3200">
                <a:latin typeface="Times New Roman" panose="02020603050405020304" pitchFamily="18" charset="0"/>
                <a:ea typeface="黑体" panose="02010609060101010101" pitchFamily="49" charset="-122"/>
              </a:rPr>
              <a:t>点坐标为</a:t>
            </a:r>
            <a:r>
              <a:rPr lang="en-US" altLang="zh-CN" sz="3200">
                <a:latin typeface="Times New Roman" panose="02020603050405020304" pitchFamily="18" charset="0"/>
                <a:ea typeface="黑体" panose="02010609060101010101" pitchFamily="49" charset="-122"/>
              </a:rPr>
              <a:t>_____________</a:t>
            </a:r>
            <a:r>
              <a:rPr lang="zh-CN" altLang="en-US" sz="3200">
                <a:latin typeface="Times New Roman" panose="02020603050405020304" pitchFamily="18" charset="0"/>
                <a:ea typeface="黑体" panose="02010609060101010101" pitchFamily="49" charset="-122"/>
              </a:rPr>
              <a:t> </a:t>
            </a:r>
            <a:r>
              <a:rPr lang="en-US" altLang="zh-CN" sz="3200">
                <a:latin typeface="Times New Roman" panose="02020603050405020304" pitchFamily="18" charset="0"/>
                <a:ea typeface="黑体" panose="02010609060101010101" pitchFamily="49" charset="-122"/>
              </a:rPr>
              <a:t>.</a:t>
            </a:r>
            <a:endParaRPr lang="zh-CN" altLang="en-US" sz="3200">
              <a:latin typeface="Times New Roman" pitchFamily="18" charset="0"/>
              <a:ea typeface="黑体" panose="02010609060101010101" pitchFamily="49" charset="-122"/>
            </a:endParaRPr>
          </a:p>
        </p:txBody>
      </p:sp>
      <p:sp>
        <p:nvSpPr>
          <p:cNvPr id="3" name="矩形 2">
            <a:extLst>
              <a:ext uri="{FF2B5EF4-FFF2-40B4-BE49-F238E27FC236}">
                <a16:creationId xmlns:a16="http://schemas.microsoft.com/office/drawing/2014/main" id="{6D7F79AB-9F5A-4B54-8D89-B4EF47DFE368}"/>
              </a:ext>
            </a:extLst>
          </p:cNvPr>
          <p:cNvSpPr/>
          <p:nvPr/>
        </p:nvSpPr>
        <p:spPr>
          <a:xfrm>
            <a:off x="983432" y="2694404"/>
            <a:ext cx="10945216" cy="3240311"/>
          </a:xfrm>
          <a:prstGeom prst="rect">
            <a:avLst/>
          </a:prstGeom>
        </p:spPr>
        <p:txBody>
          <a:bodyPr wrap="square">
            <a:spAutoFit/>
          </a:bodyPr>
          <a:lstStyle/>
          <a:p>
            <a:pPr>
              <a:lnSpc>
                <a:spcPct val="150000"/>
              </a:lnSpc>
            </a:pPr>
            <a:r>
              <a:rPr lang="zh-CN" altLang="en-US" sz="2800">
                <a:solidFill>
                  <a:srgbClr val="FF0000"/>
                </a:solidFill>
              </a:rPr>
              <a:t>解：根据题意得：</a:t>
            </a:r>
            <a:r>
              <a:rPr lang="en-US" altLang="zh-CN" sz="2800">
                <a:solidFill>
                  <a:srgbClr val="FF0000"/>
                </a:solidFill>
              </a:rPr>
              <a:t>|2-a|= |3a+6|</a:t>
            </a:r>
          </a:p>
          <a:p>
            <a:pPr>
              <a:lnSpc>
                <a:spcPct val="150000"/>
              </a:lnSpc>
            </a:pPr>
            <a:r>
              <a:rPr lang="en-US" altLang="zh-CN" sz="2800">
                <a:solidFill>
                  <a:srgbClr val="FF0000"/>
                </a:solidFill>
              </a:rPr>
              <a:t>∴2-a=±(3a+6)</a:t>
            </a:r>
          </a:p>
          <a:p>
            <a:pPr>
              <a:lnSpc>
                <a:spcPct val="150000"/>
              </a:lnSpc>
            </a:pPr>
            <a:r>
              <a:rPr lang="en-US" altLang="zh-CN" sz="2800">
                <a:solidFill>
                  <a:srgbClr val="FF0000"/>
                </a:solidFill>
              </a:rPr>
              <a:t>2-a=3a+6</a:t>
            </a:r>
            <a:r>
              <a:rPr lang="zh-CN" altLang="en-US" sz="2800">
                <a:solidFill>
                  <a:srgbClr val="FF0000"/>
                </a:solidFill>
              </a:rPr>
              <a:t>或</a:t>
            </a:r>
            <a:r>
              <a:rPr lang="en-US" altLang="zh-CN" sz="2800">
                <a:solidFill>
                  <a:srgbClr val="FF0000"/>
                </a:solidFill>
              </a:rPr>
              <a:t>2-a=--(3a+6)</a:t>
            </a:r>
          </a:p>
          <a:p>
            <a:pPr>
              <a:lnSpc>
                <a:spcPct val="150000"/>
              </a:lnSpc>
            </a:pPr>
            <a:r>
              <a:rPr lang="zh-CN" altLang="en-US" sz="2800">
                <a:solidFill>
                  <a:srgbClr val="FF0000"/>
                </a:solidFill>
              </a:rPr>
              <a:t>解得：</a:t>
            </a:r>
            <a:r>
              <a:rPr lang="en-US" altLang="zh-CN" sz="2800">
                <a:solidFill>
                  <a:srgbClr val="FF0000"/>
                </a:solidFill>
              </a:rPr>
              <a:t>a=-1</a:t>
            </a:r>
            <a:r>
              <a:rPr lang="zh-CN" altLang="en-US" sz="2800">
                <a:solidFill>
                  <a:srgbClr val="FF0000"/>
                </a:solidFill>
              </a:rPr>
              <a:t>或</a:t>
            </a:r>
            <a:r>
              <a:rPr lang="en-US" altLang="zh-CN" sz="2800">
                <a:solidFill>
                  <a:srgbClr val="FF0000"/>
                </a:solidFill>
              </a:rPr>
              <a:t>-4</a:t>
            </a:r>
          </a:p>
          <a:p>
            <a:pPr>
              <a:lnSpc>
                <a:spcPct val="150000"/>
              </a:lnSpc>
            </a:pPr>
            <a:r>
              <a:rPr lang="zh-CN" altLang="en-US" sz="2800">
                <a:solidFill>
                  <a:srgbClr val="FF0000"/>
                </a:solidFill>
              </a:rPr>
              <a:t>当</a:t>
            </a:r>
            <a:r>
              <a:rPr lang="en-US" altLang="zh-CN" sz="2800">
                <a:solidFill>
                  <a:srgbClr val="FF0000"/>
                </a:solidFill>
              </a:rPr>
              <a:t>a=-1</a:t>
            </a:r>
            <a:r>
              <a:rPr lang="zh-CN" altLang="en-US" sz="2800">
                <a:solidFill>
                  <a:srgbClr val="FF0000"/>
                </a:solidFill>
              </a:rPr>
              <a:t>时，点</a:t>
            </a:r>
            <a:r>
              <a:rPr lang="en-US" altLang="zh-CN" sz="2800">
                <a:solidFill>
                  <a:srgbClr val="FF0000"/>
                </a:solidFill>
              </a:rPr>
              <a:t>P</a:t>
            </a:r>
            <a:r>
              <a:rPr lang="zh-CN" altLang="en-US" sz="2800">
                <a:solidFill>
                  <a:srgbClr val="FF0000"/>
                </a:solidFill>
              </a:rPr>
              <a:t>的坐标为</a:t>
            </a:r>
            <a:r>
              <a:rPr lang="en-US" altLang="zh-CN" sz="2800">
                <a:solidFill>
                  <a:srgbClr val="FF0000"/>
                </a:solidFill>
              </a:rPr>
              <a:t>(3</a:t>
            </a:r>
            <a:r>
              <a:rPr lang="zh-CN" altLang="en-US" sz="2800">
                <a:solidFill>
                  <a:srgbClr val="FF0000"/>
                </a:solidFill>
              </a:rPr>
              <a:t>，－</a:t>
            </a:r>
            <a:r>
              <a:rPr lang="en-US" altLang="zh-CN" sz="2800">
                <a:solidFill>
                  <a:srgbClr val="FF0000"/>
                </a:solidFill>
              </a:rPr>
              <a:t>3)</a:t>
            </a:r>
            <a:r>
              <a:rPr lang="zh-CN" altLang="en-US" sz="2800">
                <a:solidFill>
                  <a:srgbClr val="FF0000"/>
                </a:solidFill>
              </a:rPr>
              <a:t>；当</a:t>
            </a:r>
            <a:r>
              <a:rPr lang="en-US" altLang="zh-CN" sz="2800">
                <a:solidFill>
                  <a:srgbClr val="FF0000"/>
                </a:solidFill>
              </a:rPr>
              <a:t>a=-4</a:t>
            </a:r>
            <a:r>
              <a:rPr lang="zh-CN" altLang="en-US" sz="2800">
                <a:solidFill>
                  <a:srgbClr val="FF0000"/>
                </a:solidFill>
              </a:rPr>
              <a:t>时，点</a:t>
            </a:r>
            <a:r>
              <a:rPr lang="en-US" altLang="zh-CN" sz="2800">
                <a:solidFill>
                  <a:srgbClr val="FF0000"/>
                </a:solidFill>
              </a:rPr>
              <a:t>P</a:t>
            </a:r>
            <a:r>
              <a:rPr lang="zh-CN" altLang="en-US" sz="2800">
                <a:solidFill>
                  <a:srgbClr val="FF0000"/>
                </a:solidFill>
              </a:rPr>
              <a:t>的坐标为</a:t>
            </a:r>
            <a:r>
              <a:rPr lang="en-US" altLang="zh-CN" sz="2800">
                <a:solidFill>
                  <a:srgbClr val="FF0000"/>
                </a:solidFill>
              </a:rPr>
              <a:t>(6</a:t>
            </a:r>
            <a:r>
              <a:rPr lang="zh-CN" altLang="en-US" sz="2800">
                <a:solidFill>
                  <a:srgbClr val="FF0000"/>
                </a:solidFill>
              </a:rPr>
              <a:t>，</a:t>
            </a:r>
            <a:r>
              <a:rPr lang="en-US" altLang="zh-CN" sz="2800">
                <a:solidFill>
                  <a:srgbClr val="FF0000"/>
                </a:solidFill>
              </a:rPr>
              <a:t>-6)</a:t>
            </a:r>
          </a:p>
        </p:txBody>
      </p:sp>
      <p:sp>
        <p:nvSpPr>
          <p:cNvPr id="4" name="矩形 3">
            <a:extLst>
              <a:ext uri="{FF2B5EF4-FFF2-40B4-BE49-F238E27FC236}">
                <a16:creationId xmlns:a16="http://schemas.microsoft.com/office/drawing/2014/main" id="{31750B06-BA72-4231-AF95-E3A55B88D534}"/>
              </a:ext>
            </a:extLst>
          </p:cNvPr>
          <p:cNvSpPr/>
          <p:nvPr/>
        </p:nvSpPr>
        <p:spPr>
          <a:xfrm>
            <a:off x="1847528" y="2147370"/>
            <a:ext cx="2409634" cy="461665"/>
          </a:xfrm>
          <a:prstGeom prst="rect">
            <a:avLst/>
          </a:prstGeom>
        </p:spPr>
        <p:txBody>
          <a:bodyPr wrap="none">
            <a:spAutoFit/>
          </a:bodyPr>
          <a:lstStyle/>
          <a:p>
            <a:r>
              <a:rPr lang="en-US" altLang="zh-CN" sz="2400" b="1">
                <a:solidFill>
                  <a:srgbClr val="FF0000"/>
                </a:solidFill>
              </a:rPr>
              <a:t>(3</a:t>
            </a:r>
            <a:r>
              <a:rPr lang="zh-CN" altLang="en-US" sz="2400" b="1">
                <a:solidFill>
                  <a:srgbClr val="FF0000"/>
                </a:solidFill>
              </a:rPr>
              <a:t>，</a:t>
            </a:r>
            <a:r>
              <a:rPr lang="en-US" altLang="zh-CN" sz="2400" b="1">
                <a:solidFill>
                  <a:srgbClr val="FF0000"/>
                </a:solidFill>
              </a:rPr>
              <a:t>-3)</a:t>
            </a:r>
            <a:r>
              <a:rPr lang="zh-CN" altLang="en-US" sz="2400" b="1">
                <a:solidFill>
                  <a:srgbClr val="FF0000"/>
                </a:solidFill>
              </a:rPr>
              <a:t>或</a:t>
            </a:r>
            <a:r>
              <a:rPr lang="en-US" altLang="zh-CN" sz="2400" b="1">
                <a:solidFill>
                  <a:srgbClr val="FF0000"/>
                </a:solidFill>
              </a:rPr>
              <a:t>(6</a:t>
            </a:r>
            <a:r>
              <a:rPr lang="zh-CN" altLang="en-US" sz="2400" b="1">
                <a:solidFill>
                  <a:srgbClr val="FF0000"/>
                </a:solidFill>
              </a:rPr>
              <a:t>，</a:t>
            </a:r>
            <a:r>
              <a:rPr lang="en-US" altLang="zh-CN" sz="2400" b="1">
                <a:solidFill>
                  <a:srgbClr val="FF0000"/>
                </a:solidFill>
              </a:rPr>
              <a:t>-6)</a:t>
            </a:r>
            <a:endParaRPr lang="zh-CN" altLang="en-US" sz="2400" b="1">
              <a:solidFill>
                <a:srgbClr val="FF0000"/>
              </a:solidFill>
            </a:endParaRPr>
          </a:p>
        </p:txBody>
      </p:sp>
      <p:sp>
        <p:nvSpPr>
          <p:cNvPr id="5" name="矩形 4">
            <a:extLst>
              <a:ext uri="{FF2B5EF4-FFF2-40B4-BE49-F238E27FC236}">
                <a16:creationId xmlns:a16="http://schemas.microsoft.com/office/drawing/2014/main" id="{3AFB9E3B-9EF4-4A85-A1E2-A9208DD7A42C}"/>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迁移应用</a:t>
            </a:r>
          </a:p>
        </p:txBody>
      </p:sp>
    </p:spTree>
    <p:extLst>
      <p:ext uri="{BB962C8B-B14F-4D97-AF65-F5344CB8AC3E}">
        <p14:creationId xmlns:p14="http://schemas.microsoft.com/office/powerpoint/2010/main" val="237792255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文本框 1">
            <a:extLst>
              <a:ext uri="{FF2B5EF4-FFF2-40B4-BE49-F238E27FC236}">
                <a16:creationId xmlns:a16="http://schemas.microsoft.com/office/drawing/2014/main" id="{D3E42D2C-85F3-41A7-8A03-D75FE96C0B20}"/>
              </a:ext>
            </a:extLst>
          </p:cNvPr>
          <p:cNvSpPr txBox="1">
            <a:spLocks noChangeArrowheads="1"/>
          </p:cNvSpPr>
          <p:nvPr/>
        </p:nvSpPr>
        <p:spPr bwMode="auto">
          <a:xfrm>
            <a:off x="145674" y="1044111"/>
            <a:ext cx="739048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a:solidFill>
                  <a:srgbClr val="FF0000"/>
                </a:solidFill>
                <a:latin typeface="微软雅黑" panose="020b0503020204020204" pitchFamily="34" charset="-122"/>
                <a:ea typeface="微软雅黑" panose="020b0503020204020204" pitchFamily="34" charset="-122"/>
                <a:sym typeface="宋体" panose="02010600030101010101" pitchFamily="2" charset="-122"/>
              </a:rPr>
              <a:t>专题二  平面直角坐标系中点的坐标特征应用</a:t>
            </a:r>
          </a:p>
        </p:txBody>
      </p:sp>
      <p:sp>
        <p:nvSpPr>
          <p:cNvPr id="3" name="矩形 2">
            <a:extLst>
              <a:ext uri="{FF2B5EF4-FFF2-40B4-BE49-F238E27FC236}">
                <a16:creationId xmlns:a16="http://schemas.microsoft.com/office/drawing/2014/main" id="{0611A6FD-6F60-4143-8EEB-6DC809ACFA39}"/>
              </a:ext>
            </a:extLst>
          </p:cNvPr>
          <p:cNvSpPr/>
          <p:nvPr/>
        </p:nvSpPr>
        <p:spPr>
          <a:xfrm>
            <a:off x="32139" y="1847726"/>
            <a:ext cx="11881320" cy="1077218"/>
          </a:xfrm>
          <a:prstGeom prst="rect">
            <a:avLst/>
          </a:prstGeom>
        </p:spPr>
        <p:txBody>
          <a:bodyPr wrap="square">
            <a:spAutoFit/>
          </a:bodyPr>
          <a:lstStyle/>
          <a:p>
            <a:r>
              <a:rPr lang="en-US" altLang="zh-CN" sz="3200" b="1" noProof="1">
                <a:solidFill>
                  <a:srgbClr val="FF0000"/>
                </a:solidFill>
                <a:latin typeface="Times New Roman" panose="02020603050405020304" pitchFamily="18" charset="0"/>
                <a:ea typeface="黑体" panose="02010609060101010101" pitchFamily="49" charset="-122"/>
              </a:rPr>
              <a:t>【</a:t>
            </a:r>
            <a:r>
              <a:rPr lang="zh-CN" altLang="en-US" sz="3200" b="1" noProof="1">
                <a:solidFill>
                  <a:srgbClr val="FF0000"/>
                </a:solidFill>
                <a:latin typeface="Times New Roman" panose="02020603050405020304" pitchFamily="18" charset="0"/>
                <a:ea typeface="黑体" panose="02010609060101010101" pitchFamily="49" charset="-122"/>
              </a:rPr>
              <a:t>例</a:t>
            </a:r>
            <a:r>
              <a:rPr lang="en-US" altLang="zh-CN" sz="3200" b="1" noProof="1">
                <a:solidFill>
                  <a:srgbClr val="FF0000"/>
                </a:solidFill>
                <a:latin typeface="Times New Roman" panose="02020603050405020304" pitchFamily="18" charset="0"/>
                <a:ea typeface="黑体" panose="02010609060101010101" pitchFamily="49" charset="-122"/>
              </a:rPr>
              <a:t>2】</a:t>
            </a:r>
            <a:r>
              <a:rPr lang="zh-CN" altLang="en-US" sz="3200">
                <a:latin typeface="Times New Roman" panose="02020603050405020304" pitchFamily="18" charset="0"/>
                <a:ea typeface="黑体" panose="02010609060101010101" pitchFamily="49" charset="-122"/>
              </a:rPr>
              <a:t>点</a:t>
            </a:r>
            <a:r>
              <a:rPr lang="en-US" altLang="zh-CN" sz="3200">
                <a:latin typeface="Times New Roman" panose="02020603050405020304" pitchFamily="18" charset="0"/>
                <a:ea typeface="黑体" panose="02010609060101010101" pitchFamily="49" charset="-122"/>
              </a:rPr>
              <a:t>P</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a</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b</a:t>
            </a:r>
            <a:r>
              <a:rPr lang="zh-CN" altLang="en-US" sz="3200">
                <a:latin typeface="Times New Roman" panose="02020603050405020304" pitchFamily="18" charset="0"/>
                <a:ea typeface="黑体" panose="02010609060101010101" pitchFamily="49" charset="-122"/>
              </a:rPr>
              <a:t>）在第二象限内，则</a:t>
            </a:r>
            <a:r>
              <a:rPr lang="en-US" altLang="zh-CN" sz="3200">
                <a:latin typeface="Times New Roman" panose="02020603050405020304" pitchFamily="18" charset="0"/>
                <a:ea typeface="黑体" panose="02010609060101010101" pitchFamily="49" charset="-122"/>
              </a:rPr>
              <a:t>Q</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-b</a:t>
            </a:r>
            <a:r>
              <a:rPr lang="en-US" altLang="zh-CN" sz="3200" baseline="30000">
                <a:latin typeface="Times New Roman" panose="02020603050405020304" pitchFamily="18" charset="0"/>
                <a:ea typeface="黑体" panose="02010609060101010101" pitchFamily="49" charset="-122"/>
              </a:rPr>
              <a:t>2</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-a+b</a:t>
            </a:r>
            <a:r>
              <a:rPr lang="zh-CN" altLang="en-US" sz="3200">
                <a:latin typeface="Times New Roman" panose="02020603050405020304" pitchFamily="18" charset="0"/>
                <a:ea typeface="黑体" panose="02010609060101010101" pitchFamily="49" charset="-122"/>
              </a:rPr>
              <a:t>）在第</a:t>
            </a:r>
            <a:r>
              <a:rPr lang="en-US" altLang="zh-CN" sz="3200">
                <a:latin typeface="Times New Roman" panose="02020603050405020304" pitchFamily="18" charset="0"/>
                <a:ea typeface="黑体" panose="02010609060101010101" pitchFamily="49" charset="-122"/>
              </a:rPr>
              <a:t>_____</a:t>
            </a:r>
            <a:r>
              <a:rPr lang="zh-CN" altLang="en-US" sz="3200">
                <a:latin typeface="Times New Roman" panose="02020603050405020304" pitchFamily="18" charset="0"/>
                <a:ea typeface="黑体" panose="02010609060101010101" pitchFamily="49" charset="-122"/>
              </a:rPr>
              <a:t>象限．</a:t>
            </a:r>
          </a:p>
        </p:txBody>
      </p:sp>
      <p:sp>
        <p:nvSpPr>
          <p:cNvPr id="4" name="矩形 3">
            <a:extLst>
              <a:ext uri="{FF2B5EF4-FFF2-40B4-BE49-F238E27FC236}">
                <a16:creationId xmlns:a16="http://schemas.microsoft.com/office/drawing/2014/main" id="{88227F29-3923-42F7-85FF-B3E6FD948C28}"/>
              </a:ext>
            </a:extLst>
          </p:cNvPr>
          <p:cNvSpPr/>
          <p:nvPr/>
        </p:nvSpPr>
        <p:spPr>
          <a:xfrm>
            <a:off x="1727684" y="2780928"/>
            <a:ext cx="8736632" cy="2601546"/>
          </a:xfrm>
          <a:prstGeom prst="rect">
            <a:avLst/>
          </a:prstGeom>
        </p:spPr>
        <p:txBody>
          <a:bodyPr wrap="square">
            <a:spAutoFit/>
          </a:bodyPr>
          <a:lstStyle/>
          <a:p>
            <a:pPr>
              <a:lnSpc>
                <a:spcPct val="150000"/>
              </a:lnSpc>
            </a:pPr>
            <a:r>
              <a:rPr lang="zh-CN" altLang="en-US" sz="2800">
                <a:solidFill>
                  <a:srgbClr val="FF0000"/>
                </a:solidFill>
              </a:rPr>
              <a:t>解：∵点</a:t>
            </a:r>
            <a:r>
              <a:rPr lang="en-US" altLang="zh-CN" sz="2800">
                <a:solidFill>
                  <a:srgbClr val="FF0000"/>
                </a:solidFill>
              </a:rPr>
              <a:t>P</a:t>
            </a:r>
            <a:r>
              <a:rPr lang="zh-CN" altLang="en-US" sz="2800">
                <a:solidFill>
                  <a:srgbClr val="FF0000"/>
                </a:solidFill>
              </a:rPr>
              <a:t>（</a:t>
            </a:r>
            <a:r>
              <a:rPr lang="en-US" altLang="zh-CN" sz="2800">
                <a:solidFill>
                  <a:srgbClr val="FF0000"/>
                </a:solidFill>
              </a:rPr>
              <a:t>a</a:t>
            </a:r>
            <a:r>
              <a:rPr lang="zh-CN" altLang="en-US" sz="2800">
                <a:solidFill>
                  <a:srgbClr val="FF0000"/>
                </a:solidFill>
              </a:rPr>
              <a:t>，</a:t>
            </a:r>
            <a:r>
              <a:rPr lang="en-US" altLang="zh-CN" sz="2800">
                <a:solidFill>
                  <a:srgbClr val="FF0000"/>
                </a:solidFill>
              </a:rPr>
              <a:t>b</a:t>
            </a:r>
            <a:r>
              <a:rPr lang="zh-CN" altLang="en-US" sz="2800">
                <a:solidFill>
                  <a:srgbClr val="FF0000"/>
                </a:solidFill>
              </a:rPr>
              <a:t>）在第二象限内，</a:t>
            </a:r>
          </a:p>
          <a:p>
            <a:pPr>
              <a:lnSpc>
                <a:spcPct val="150000"/>
              </a:lnSpc>
            </a:pPr>
            <a:r>
              <a:rPr lang="zh-CN" altLang="en-US" sz="2800">
                <a:solidFill>
                  <a:srgbClr val="FF0000"/>
                </a:solidFill>
              </a:rPr>
              <a:t>∴</a:t>
            </a:r>
            <a:r>
              <a:rPr lang="en-US" altLang="zh-CN" sz="2800">
                <a:solidFill>
                  <a:srgbClr val="FF0000"/>
                </a:solidFill>
              </a:rPr>
              <a:t>a</a:t>
            </a:r>
            <a:r>
              <a:rPr lang="zh-CN" altLang="en-US" sz="2800">
                <a:solidFill>
                  <a:srgbClr val="FF0000"/>
                </a:solidFill>
              </a:rPr>
              <a:t>＜</a:t>
            </a:r>
            <a:r>
              <a:rPr lang="en-US" altLang="zh-CN" sz="2800">
                <a:solidFill>
                  <a:srgbClr val="FF0000"/>
                </a:solidFill>
              </a:rPr>
              <a:t>0</a:t>
            </a:r>
            <a:r>
              <a:rPr lang="zh-CN" altLang="en-US" sz="2800">
                <a:solidFill>
                  <a:srgbClr val="FF0000"/>
                </a:solidFill>
              </a:rPr>
              <a:t>；</a:t>
            </a:r>
            <a:r>
              <a:rPr lang="en-US" altLang="zh-CN" sz="2800">
                <a:solidFill>
                  <a:srgbClr val="FF0000"/>
                </a:solidFill>
              </a:rPr>
              <a:t>b</a:t>
            </a:r>
            <a:r>
              <a:rPr lang="zh-CN" altLang="en-US" sz="2800">
                <a:solidFill>
                  <a:srgbClr val="FF0000"/>
                </a:solidFill>
              </a:rPr>
              <a:t>＞</a:t>
            </a:r>
            <a:r>
              <a:rPr lang="en-US" altLang="zh-CN" sz="2800">
                <a:solidFill>
                  <a:srgbClr val="FF0000"/>
                </a:solidFill>
              </a:rPr>
              <a:t>0</a:t>
            </a:r>
            <a:r>
              <a:rPr lang="zh-CN" altLang="en-US" sz="2800">
                <a:solidFill>
                  <a:srgbClr val="FF0000"/>
                </a:solidFill>
              </a:rPr>
              <a:t>，</a:t>
            </a:r>
          </a:p>
          <a:p>
            <a:pPr>
              <a:lnSpc>
                <a:spcPct val="150000"/>
              </a:lnSpc>
            </a:pPr>
            <a:r>
              <a:rPr lang="zh-CN" altLang="en-US" sz="2800">
                <a:solidFill>
                  <a:srgbClr val="FF0000"/>
                </a:solidFill>
              </a:rPr>
              <a:t>∴</a:t>
            </a:r>
            <a:r>
              <a:rPr lang="en-US" altLang="zh-CN" sz="2800">
                <a:solidFill>
                  <a:srgbClr val="FF0000"/>
                </a:solidFill>
              </a:rPr>
              <a:t>-b</a:t>
            </a:r>
            <a:r>
              <a:rPr lang="en-US" altLang="zh-CN" sz="2800" baseline="30000">
                <a:solidFill>
                  <a:srgbClr val="FF0000"/>
                </a:solidFill>
              </a:rPr>
              <a:t>2</a:t>
            </a:r>
            <a:r>
              <a:rPr lang="zh-CN" altLang="en-US" sz="2800">
                <a:solidFill>
                  <a:srgbClr val="FF0000"/>
                </a:solidFill>
              </a:rPr>
              <a:t>＜</a:t>
            </a:r>
            <a:r>
              <a:rPr lang="en-US" altLang="zh-CN" sz="2800">
                <a:solidFill>
                  <a:srgbClr val="FF0000"/>
                </a:solidFill>
              </a:rPr>
              <a:t>0</a:t>
            </a:r>
            <a:r>
              <a:rPr lang="zh-CN" altLang="en-US" sz="2800">
                <a:solidFill>
                  <a:srgbClr val="FF0000"/>
                </a:solidFill>
              </a:rPr>
              <a:t>，</a:t>
            </a:r>
            <a:r>
              <a:rPr lang="en-US" altLang="zh-CN" sz="2800">
                <a:solidFill>
                  <a:srgbClr val="FF0000"/>
                </a:solidFill>
              </a:rPr>
              <a:t>-a</a:t>
            </a:r>
            <a:r>
              <a:rPr lang="zh-CN" altLang="en-US" sz="2800">
                <a:solidFill>
                  <a:srgbClr val="FF0000"/>
                </a:solidFill>
              </a:rPr>
              <a:t>＞</a:t>
            </a:r>
            <a:r>
              <a:rPr lang="en-US" altLang="zh-CN" sz="2800">
                <a:solidFill>
                  <a:srgbClr val="FF0000"/>
                </a:solidFill>
              </a:rPr>
              <a:t>0</a:t>
            </a:r>
            <a:r>
              <a:rPr lang="zh-CN" altLang="en-US" sz="2800">
                <a:solidFill>
                  <a:srgbClr val="FF0000"/>
                </a:solidFill>
              </a:rPr>
              <a:t>，</a:t>
            </a:r>
            <a:r>
              <a:rPr lang="en-US" altLang="zh-CN" sz="2800">
                <a:solidFill>
                  <a:srgbClr val="FF0000"/>
                </a:solidFill>
              </a:rPr>
              <a:t>-a+b</a:t>
            </a:r>
            <a:r>
              <a:rPr lang="zh-CN" altLang="en-US" sz="2800">
                <a:solidFill>
                  <a:srgbClr val="FF0000"/>
                </a:solidFill>
              </a:rPr>
              <a:t>＞</a:t>
            </a:r>
            <a:r>
              <a:rPr lang="en-US" altLang="zh-CN" sz="2800">
                <a:solidFill>
                  <a:srgbClr val="FF0000"/>
                </a:solidFill>
              </a:rPr>
              <a:t>0</a:t>
            </a:r>
            <a:r>
              <a:rPr lang="zh-CN" altLang="en-US" sz="2800">
                <a:solidFill>
                  <a:srgbClr val="FF0000"/>
                </a:solidFill>
              </a:rPr>
              <a:t>，</a:t>
            </a:r>
          </a:p>
          <a:p>
            <a:pPr>
              <a:lnSpc>
                <a:spcPct val="150000"/>
              </a:lnSpc>
            </a:pPr>
            <a:r>
              <a:rPr lang="zh-CN" altLang="en-US" sz="2800">
                <a:solidFill>
                  <a:srgbClr val="FF0000"/>
                </a:solidFill>
              </a:rPr>
              <a:t>∴</a:t>
            </a:r>
            <a:r>
              <a:rPr lang="en-US" altLang="zh-CN" sz="2800">
                <a:solidFill>
                  <a:srgbClr val="FF0000"/>
                </a:solidFill>
              </a:rPr>
              <a:t>Q</a:t>
            </a:r>
            <a:r>
              <a:rPr lang="zh-CN" altLang="en-US" sz="2800">
                <a:solidFill>
                  <a:srgbClr val="FF0000"/>
                </a:solidFill>
              </a:rPr>
              <a:t>（</a:t>
            </a:r>
            <a:r>
              <a:rPr lang="en-US" altLang="zh-CN" sz="2800">
                <a:solidFill>
                  <a:srgbClr val="FF0000"/>
                </a:solidFill>
              </a:rPr>
              <a:t>-b</a:t>
            </a:r>
            <a:r>
              <a:rPr lang="en-US" altLang="zh-CN" sz="2800" baseline="30000">
                <a:solidFill>
                  <a:srgbClr val="FF0000"/>
                </a:solidFill>
              </a:rPr>
              <a:t>2</a:t>
            </a:r>
            <a:r>
              <a:rPr lang="zh-CN" altLang="en-US" sz="2800">
                <a:solidFill>
                  <a:srgbClr val="FF0000"/>
                </a:solidFill>
              </a:rPr>
              <a:t>，</a:t>
            </a:r>
            <a:r>
              <a:rPr lang="en-US" altLang="zh-CN" sz="2800">
                <a:solidFill>
                  <a:srgbClr val="FF0000"/>
                </a:solidFill>
              </a:rPr>
              <a:t>-a+b</a:t>
            </a:r>
            <a:r>
              <a:rPr lang="zh-CN" altLang="en-US" sz="2800">
                <a:solidFill>
                  <a:srgbClr val="FF0000"/>
                </a:solidFill>
              </a:rPr>
              <a:t>）在第二象限．</a:t>
            </a:r>
          </a:p>
        </p:txBody>
      </p:sp>
      <p:sp>
        <p:nvSpPr>
          <p:cNvPr id="5" name="矩形 4">
            <a:extLst>
              <a:ext uri="{FF2B5EF4-FFF2-40B4-BE49-F238E27FC236}">
                <a16:creationId xmlns:a16="http://schemas.microsoft.com/office/drawing/2014/main" id="{D90771FC-698D-46CA-B300-F4BD2F1955F6}"/>
              </a:ext>
            </a:extLst>
          </p:cNvPr>
          <p:cNvSpPr/>
          <p:nvPr/>
        </p:nvSpPr>
        <p:spPr>
          <a:xfrm>
            <a:off x="10776520" y="1863115"/>
            <a:ext cx="543739" cy="523220"/>
          </a:xfrm>
          <a:prstGeom prst="rect">
            <a:avLst/>
          </a:prstGeom>
        </p:spPr>
        <p:txBody>
          <a:bodyPr wrap="none">
            <a:spAutoFit/>
          </a:bodyPr>
          <a:lstStyle/>
          <a:p>
            <a:r>
              <a:rPr lang="zh-CN" altLang="en-US" sz="2800" b="1">
                <a:solidFill>
                  <a:srgbClr val="FF0000"/>
                </a:solidFill>
                <a:latin typeface="黑体" panose="02010609060101010101" pitchFamily="49" charset="-122"/>
                <a:ea typeface="黑体" panose="02010609060101010101" pitchFamily="49" charset="-122"/>
              </a:rPr>
              <a:t>二</a:t>
            </a:r>
          </a:p>
        </p:txBody>
      </p:sp>
      <p:sp>
        <p:nvSpPr>
          <p:cNvPr id="6" name="矩形 23">
            <a:extLst>
              <a:ext uri="{FF2B5EF4-FFF2-40B4-BE49-F238E27FC236}">
                <a16:creationId xmlns:a16="http://schemas.microsoft.com/office/drawing/2014/main" id="{DD1C7933-F973-4527-912B-EBB0FE3E0E2A}"/>
              </a:ext>
            </a:extLst>
          </p:cNvPr>
          <p:cNvSpPr>
            <a:spLocks noChangeArrowheads="1"/>
          </p:cNvSpPr>
          <p:nvPr/>
        </p:nvSpPr>
        <p:spPr bwMode="auto">
          <a:xfrm>
            <a:off x="216024" y="5157192"/>
            <a:ext cx="11784632" cy="1476173"/>
          </a:xfrm>
          <a:prstGeom prst="rect">
            <a:avLst/>
          </a:prstGeom>
          <a:solidFill>
            <a:srgbClr val="FFFF00"/>
          </a:solidFill>
          <a:ln>
            <a:solidFill>
              <a:schemeClr val="tx1"/>
            </a:solidFill>
          </a:ln>
        </p:spPr>
        <p:txBody>
          <a:bodyPr wrap="square">
            <a:spAutoFit/>
          </a:bodyPr>
          <a:lstStyle/>
          <a:p>
            <a:pPr>
              <a:lnSpc>
                <a:spcPct val="150000"/>
              </a:lnSpc>
            </a:pPr>
            <a:r>
              <a:rPr lang="en-US" altLang="zh-CN" sz="3200" b="1">
                <a:solidFill>
                  <a:schemeClr val="tx2">
                    <a:lumMod val="75000"/>
                  </a:schemeClr>
                </a:solidFill>
                <a:latin typeface="Times New Roman" panose="02020603050405020304" pitchFamily="18" charset="0"/>
                <a:ea typeface="黑体" panose="02010609060101010101" pitchFamily="49" charset="-122"/>
              </a:rPr>
              <a:t>【</a:t>
            </a:r>
            <a:r>
              <a:rPr lang="zh-CN" altLang="en-US" sz="3200" b="1">
                <a:solidFill>
                  <a:schemeClr val="tx2">
                    <a:lumMod val="75000"/>
                  </a:schemeClr>
                </a:solidFill>
                <a:latin typeface="Times New Roman" panose="02020603050405020304" pitchFamily="18" charset="0"/>
                <a:ea typeface="黑体" panose="02010609060101010101" pitchFamily="49" charset="-122"/>
              </a:rPr>
              <a:t>点睛</a:t>
            </a:r>
            <a:r>
              <a:rPr lang="en-US" altLang="zh-CN" sz="3200" b="1">
                <a:solidFill>
                  <a:schemeClr val="tx2">
                    <a:lumMod val="75000"/>
                  </a:schemeClr>
                </a:solidFill>
                <a:latin typeface="Times New Roman" panose="02020603050405020304" pitchFamily="18" charset="0"/>
                <a:ea typeface="黑体" panose="02010609060101010101" pitchFamily="49" charset="-122"/>
              </a:rPr>
              <a:t>】</a:t>
            </a:r>
            <a:r>
              <a:rPr lang="zh-CN" altLang="en-US" sz="3200">
                <a:latin typeface="Times New Roman" panose="02020603050405020304" pitchFamily="18" charset="0"/>
                <a:ea typeface="黑体" panose="02010609060101010101" pitchFamily="49" charset="-122"/>
              </a:rPr>
              <a:t>这类题的关键是掌握好四个象限的点的坐标的特征：第一象限正正，第二象限负正，第三象限负负，第四象限正负．</a:t>
            </a:r>
            <a:endParaRPr lang="en-US" altLang="zh-CN" sz="3200">
              <a:latin typeface="Times New Roman" pitchFamily="18" charset="0"/>
              <a:ea typeface="黑体" panose="02010609060101010101" pitchFamily="49" charset="-122"/>
            </a:endParaRPr>
          </a:p>
        </p:txBody>
      </p:sp>
      <p:sp>
        <p:nvSpPr>
          <p:cNvPr id="7" name="矩形 6">
            <a:extLst>
              <a:ext uri="{FF2B5EF4-FFF2-40B4-BE49-F238E27FC236}">
                <a16:creationId xmlns:a16="http://schemas.microsoft.com/office/drawing/2014/main" id="{F1FFA537-BF33-47EC-A1FD-28EFCDAFFD83}"/>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420646104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afterGroup">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ppt_x</p:attrName>
                                        </p:attrNameLst>
                                      </p:cBhvr>
                                      <p:tavLst>
                                        <p:tav tm="0">
                                          <p:val>
                                            <p:strVal val="#ppt_x"/>
                                          </p:val>
                                        </p:tav>
                                        <p:tav tm="100000">
                                          <p:val>
                                            <p:strVal val="#ppt_x"/>
                                          </p:val>
                                        </p:tav>
                                      </p:tavLst>
                                    </p:anim>
                                    <p:anim calcmode="lin" valueType="num">
                                      <p:cBhvr>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矩形 2">
            <a:extLst>
              <a:ext uri="{FF2B5EF4-FFF2-40B4-BE49-F238E27FC236}">
                <a16:creationId xmlns:a16="http://schemas.microsoft.com/office/drawing/2014/main" id="{D08B966E-D1D0-428B-90B7-08A1B2DC9939}"/>
              </a:ext>
            </a:extLst>
          </p:cNvPr>
          <p:cNvSpPr/>
          <p:nvPr/>
        </p:nvSpPr>
        <p:spPr>
          <a:xfrm>
            <a:off x="191344" y="902546"/>
            <a:ext cx="11665296" cy="2958502"/>
          </a:xfrm>
          <a:prstGeom prst="rect">
            <a:avLst/>
          </a:prstGeom>
        </p:spPr>
        <p:txBody>
          <a:bodyPr wrap="square">
            <a:spAutoFit/>
          </a:bodyPr>
          <a:lstStyle/>
          <a:p>
            <a:pPr>
              <a:lnSpc>
                <a:spcPct val="150000"/>
              </a:lnSpc>
            </a:pPr>
            <a:r>
              <a:rPr lang="en-US" altLang="zh-CN" sz="3200">
                <a:latin typeface="Times New Roman" panose="02020603050405020304" pitchFamily="18" charset="0"/>
                <a:ea typeface="黑体" panose="02010609060101010101" pitchFamily="49" charset="-122"/>
              </a:rPr>
              <a:t>【</a:t>
            </a:r>
            <a:r>
              <a:rPr lang="zh-CN" altLang="en-US" sz="3200">
                <a:latin typeface="Times New Roman" panose="02020603050405020304" pitchFamily="18" charset="0"/>
                <a:ea typeface="黑体" panose="02010609060101010101" pitchFamily="49" charset="-122"/>
              </a:rPr>
              <a:t>迁移应用</a:t>
            </a:r>
            <a:r>
              <a:rPr lang="en-US" altLang="zh-CN" sz="3200">
                <a:latin typeface="Times New Roman" panose="02020603050405020304" pitchFamily="18" charset="0"/>
                <a:ea typeface="黑体" panose="02010609060101010101" pitchFamily="49" charset="-122"/>
              </a:rPr>
              <a:t>】</a:t>
            </a:r>
          </a:p>
          <a:p>
            <a:pPr>
              <a:lnSpc>
                <a:spcPct val="150000"/>
              </a:lnSpc>
            </a:pPr>
            <a:r>
              <a:rPr lang="en-US" altLang="zh-CN" sz="3200">
                <a:latin typeface="Times New Roman" panose="02020603050405020304" pitchFamily="18" charset="0"/>
                <a:ea typeface="黑体" panose="02010609060101010101" pitchFamily="49" charset="-122"/>
              </a:rPr>
              <a:t>1.</a:t>
            </a:r>
            <a:r>
              <a:rPr lang="zh-CN" altLang="en-US" sz="3200">
                <a:latin typeface="Times New Roman" panose="02020603050405020304" pitchFamily="18" charset="0"/>
                <a:ea typeface="黑体" panose="02010609060101010101" pitchFamily="49" charset="-122"/>
              </a:rPr>
              <a:t>若点</a:t>
            </a:r>
            <a:r>
              <a:rPr lang="en-US" altLang="zh-CN" sz="3200">
                <a:latin typeface="Times New Roman" panose="02020603050405020304" pitchFamily="18" charset="0"/>
                <a:ea typeface="黑体" panose="02010609060101010101" pitchFamily="49" charset="-122"/>
              </a:rPr>
              <a:t>P(m</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1</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3</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m)</a:t>
            </a:r>
            <a:r>
              <a:rPr lang="zh-CN" altLang="en-US" sz="3200">
                <a:latin typeface="Times New Roman" panose="02020603050405020304" pitchFamily="18" charset="0"/>
                <a:ea typeface="黑体" panose="02010609060101010101" pitchFamily="49" charset="-122"/>
              </a:rPr>
              <a:t>在第四象限，则</a:t>
            </a:r>
            <a:r>
              <a:rPr lang="en-US" altLang="zh-CN" sz="3200">
                <a:latin typeface="Times New Roman" panose="02020603050405020304" pitchFamily="18" charset="0"/>
                <a:ea typeface="黑体" panose="02010609060101010101" pitchFamily="49" charset="-122"/>
              </a:rPr>
              <a:t>m</a:t>
            </a:r>
            <a:r>
              <a:rPr lang="zh-CN" altLang="en-US" sz="3200">
                <a:latin typeface="Times New Roman" panose="02020603050405020304" pitchFamily="18" charset="0"/>
                <a:ea typeface="黑体" panose="02010609060101010101" pitchFamily="49" charset="-122"/>
              </a:rPr>
              <a:t>的取值范围是</a:t>
            </a:r>
            <a:r>
              <a:rPr lang="en-US" altLang="zh-CN" sz="3200">
                <a:latin typeface="Times New Roman" panose="02020603050405020304" pitchFamily="18" charset="0"/>
                <a:ea typeface="黑体" panose="02010609060101010101" pitchFamily="49" charset="-122"/>
              </a:rPr>
              <a:t>(        ).</a:t>
            </a:r>
          </a:p>
          <a:p>
            <a:pPr>
              <a:lnSpc>
                <a:spcPct val="150000"/>
              </a:lnSpc>
            </a:pPr>
            <a:r>
              <a:rPr lang="en-US" altLang="zh-CN" sz="3200">
                <a:latin typeface="Times New Roman" panose="02020603050405020304" pitchFamily="18" charset="0"/>
                <a:ea typeface="黑体" panose="02010609060101010101" pitchFamily="49" charset="-122"/>
              </a:rPr>
              <a:t>     A.m</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3        B.m</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3        C.m</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1        D.0</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m</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1</a:t>
            </a:r>
          </a:p>
          <a:p>
            <a:pPr>
              <a:lnSpc>
                <a:spcPct val="150000"/>
              </a:lnSpc>
            </a:pPr>
            <a:endParaRPr lang="en-US" altLang="zh-CN" sz="3200">
              <a:latin typeface="Times New Roman" panose="02020603050405020304" pitchFamily="18" charset="0"/>
              <a:ea typeface="黑体" panose="02010609060101010101" pitchFamily="49" charset="-122"/>
            </a:endParaRPr>
          </a:p>
        </p:txBody>
      </p:sp>
      <p:sp>
        <p:nvSpPr>
          <p:cNvPr id="4" name="矩形 3">
            <a:extLst>
              <a:ext uri="{FF2B5EF4-FFF2-40B4-BE49-F238E27FC236}">
                <a16:creationId xmlns:a16="http://schemas.microsoft.com/office/drawing/2014/main" id="{9AE66309-9D3D-4E8E-AE21-01A1AF276B2C}"/>
              </a:ext>
            </a:extLst>
          </p:cNvPr>
          <p:cNvSpPr/>
          <p:nvPr/>
        </p:nvSpPr>
        <p:spPr>
          <a:xfrm>
            <a:off x="10056440" y="1821599"/>
            <a:ext cx="458780" cy="584775"/>
          </a:xfrm>
          <a:prstGeom prst="rect">
            <a:avLst/>
          </a:prstGeom>
        </p:spPr>
        <p:txBody>
          <a:bodyPr wrap="none">
            <a:spAutoFit/>
          </a:bodyPr>
          <a:lstStyle/>
          <a:p>
            <a:r>
              <a:rPr lang="en-US" altLang="zh-CN" sz="3200" b="1">
                <a:solidFill>
                  <a:srgbClr val="FF0000"/>
                </a:solidFill>
                <a:latin typeface="Times New Roman" panose="02020603050405020304" pitchFamily="18" charset="0"/>
                <a:ea typeface="黑体" panose="02010609060101010101" pitchFamily="49" charset="-122"/>
              </a:rPr>
              <a:t>B</a:t>
            </a:r>
            <a:endParaRPr lang="zh-CN" altLang="en-US" sz="3200" b="1">
              <a:solidFill>
                <a:srgbClr val="FF0000"/>
              </a:solidFill>
              <a:latin typeface="Times New Roman" pitchFamily="18" charset="0"/>
              <a:ea typeface="黑体" panose="02010609060101010101" pitchFamily="49" charset="-122"/>
            </a:endParaRPr>
          </a:p>
        </p:txBody>
      </p:sp>
      <p:sp>
        <p:nvSpPr>
          <p:cNvPr id="5" name="矩形 4">
            <a:extLst>
              <a:ext uri="{FF2B5EF4-FFF2-40B4-BE49-F238E27FC236}">
                <a16:creationId xmlns:a16="http://schemas.microsoft.com/office/drawing/2014/main" id="{2DDA01E8-4490-4D2B-8FEA-722E2A7B9C0B}"/>
              </a:ext>
            </a:extLst>
          </p:cNvPr>
          <p:cNvSpPr/>
          <p:nvPr/>
        </p:nvSpPr>
        <p:spPr>
          <a:xfrm>
            <a:off x="191344" y="3284984"/>
            <a:ext cx="11665296" cy="1476173"/>
          </a:xfrm>
          <a:prstGeom prst="rect">
            <a:avLst/>
          </a:prstGeom>
        </p:spPr>
        <p:txBody>
          <a:bodyPr wrap="square">
            <a:spAutoFit/>
          </a:bodyPr>
          <a:lstStyle/>
          <a:p>
            <a:pPr>
              <a:lnSpc>
                <a:spcPct val="150000"/>
              </a:lnSpc>
            </a:pPr>
            <a:r>
              <a:rPr lang="en-US" altLang="zh-CN" sz="3200">
                <a:latin typeface="Times New Roman" panose="02020603050405020304" pitchFamily="18" charset="0"/>
                <a:ea typeface="黑体" panose="02010609060101010101" pitchFamily="49" charset="-122"/>
              </a:rPr>
              <a:t>2.</a:t>
            </a:r>
            <a:r>
              <a:rPr lang="zh-CN" altLang="en-US" sz="3200">
                <a:latin typeface="Times New Roman" panose="02020603050405020304" pitchFamily="18" charset="0"/>
                <a:ea typeface="黑体" panose="02010609060101010101" pitchFamily="49" charset="-122"/>
              </a:rPr>
              <a:t>已知点</a:t>
            </a:r>
            <a:r>
              <a:rPr lang="en-US" altLang="zh-CN" sz="3200">
                <a:latin typeface="Times New Roman" panose="02020603050405020304" pitchFamily="18" charset="0"/>
                <a:ea typeface="黑体" panose="02010609060101010101" pitchFamily="49" charset="-122"/>
              </a:rPr>
              <a:t>P(x</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y)</a:t>
            </a:r>
            <a:r>
              <a:rPr lang="zh-CN" altLang="en-US" sz="3200">
                <a:latin typeface="Times New Roman" panose="02020603050405020304" pitchFamily="18" charset="0"/>
                <a:ea typeface="黑体" panose="02010609060101010101" pitchFamily="49" charset="-122"/>
              </a:rPr>
              <a:t>位于第二象限，并且 </a:t>
            </a:r>
            <a:r>
              <a:rPr lang="en-US" altLang="zh-CN" sz="3200">
                <a:latin typeface="Times New Roman" panose="02020603050405020304" pitchFamily="18" charset="0"/>
                <a:ea typeface="黑体" panose="02010609060101010101" pitchFamily="49" charset="-122"/>
              </a:rPr>
              <a:t>y ≤2x</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6</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x</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y</a:t>
            </a:r>
            <a:r>
              <a:rPr lang="zh-CN" altLang="en-US" sz="3200">
                <a:latin typeface="Times New Roman" panose="02020603050405020304" pitchFamily="18" charset="0"/>
                <a:ea typeface="黑体" panose="02010609060101010101" pitchFamily="49" charset="-122"/>
              </a:rPr>
              <a:t>为整数，则点</a:t>
            </a:r>
            <a:r>
              <a:rPr lang="en-US" altLang="zh-CN" sz="3200">
                <a:latin typeface="Times New Roman" panose="02020603050405020304" pitchFamily="18" charset="0"/>
                <a:ea typeface="黑体" panose="02010609060101010101" pitchFamily="49" charset="-122"/>
              </a:rPr>
              <a:t>P</a:t>
            </a:r>
            <a:r>
              <a:rPr lang="zh-CN" altLang="en-US" sz="3200">
                <a:latin typeface="Times New Roman" panose="02020603050405020304" pitchFamily="18" charset="0"/>
                <a:ea typeface="黑体" panose="02010609060101010101" pitchFamily="49" charset="-122"/>
              </a:rPr>
              <a:t>的个数是</a:t>
            </a:r>
            <a:r>
              <a:rPr lang="en-US" altLang="zh-CN" sz="3200">
                <a:latin typeface="Times New Roman" panose="02020603050405020304" pitchFamily="18" charset="0"/>
                <a:ea typeface="黑体" panose="02010609060101010101" pitchFamily="49" charset="-122"/>
              </a:rPr>
              <a:t>_______.</a:t>
            </a:r>
            <a:endParaRPr lang="zh-CN" altLang="en-US" sz="3200">
              <a:latin typeface="Times New Roman" panose="02020603050405020304" pitchFamily="18" charset="0"/>
              <a:ea typeface="黑体" panose="02010609060101010101" pitchFamily="49" charset="-122"/>
            </a:endParaRPr>
          </a:p>
        </p:txBody>
      </p:sp>
      <p:sp>
        <p:nvSpPr>
          <p:cNvPr id="6" name="矩形 5">
            <a:extLst>
              <a:ext uri="{FF2B5EF4-FFF2-40B4-BE49-F238E27FC236}">
                <a16:creationId xmlns:a16="http://schemas.microsoft.com/office/drawing/2014/main" id="{A551DC19-73F0-4E1B-9481-B8170FA6E0EE}"/>
              </a:ext>
            </a:extLst>
          </p:cNvPr>
          <p:cNvSpPr/>
          <p:nvPr/>
        </p:nvSpPr>
        <p:spPr>
          <a:xfrm>
            <a:off x="2855640" y="4072541"/>
            <a:ext cx="984565" cy="707886"/>
          </a:xfrm>
          <a:prstGeom prst="rect">
            <a:avLst/>
          </a:prstGeom>
        </p:spPr>
        <p:txBody>
          <a:bodyPr wrap="none">
            <a:spAutoFit/>
          </a:bodyPr>
          <a:lstStyle/>
          <a:p>
            <a:r>
              <a:rPr lang="en-US" altLang="zh-CN" sz="4000" b="1">
                <a:solidFill>
                  <a:srgbClr val="FF0000"/>
                </a:solidFill>
              </a:rPr>
              <a:t>6</a:t>
            </a:r>
            <a:r>
              <a:rPr lang="zh-CN" altLang="en-US" sz="4000" b="1">
                <a:solidFill>
                  <a:srgbClr val="FF0000"/>
                </a:solidFill>
              </a:rPr>
              <a:t>个</a:t>
            </a:r>
          </a:p>
        </p:txBody>
      </p:sp>
      <p:sp>
        <p:nvSpPr>
          <p:cNvPr id="7" name="矩形 6">
            <a:extLst>
              <a:ext uri="{FF2B5EF4-FFF2-40B4-BE49-F238E27FC236}">
                <a16:creationId xmlns:a16="http://schemas.microsoft.com/office/drawing/2014/main" id="{335327A1-8F4F-4473-8C74-68F1C2E43C78}"/>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迁移应用</a:t>
            </a:r>
          </a:p>
        </p:txBody>
      </p:sp>
    </p:spTree>
    <p:extLst>
      <p:ext uri="{BB962C8B-B14F-4D97-AF65-F5344CB8AC3E}">
        <p14:creationId xmlns:p14="http://schemas.microsoft.com/office/powerpoint/2010/main" val="251522969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文本框 1">
            <a:extLst>
              <a:ext uri="{FF2B5EF4-FFF2-40B4-BE49-F238E27FC236}">
                <a16:creationId xmlns:a16="http://schemas.microsoft.com/office/drawing/2014/main" id="{B9F87359-5DCB-4B87-8D6B-729D9FD2926C}"/>
              </a:ext>
            </a:extLst>
          </p:cNvPr>
          <p:cNvSpPr txBox="1">
            <a:spLocks noChangeArrowheads="1"/>
          </p:cNvSpPr>
          <p:nvPr/>
        </p:nvSpPr>
        <p:spPr bwMode="auto">
          <a:xfrm>
            <a:off x="145674" y="1044111"/>
            <a:ext cx="739048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a:solidFill>
                  <a:srgbClr val="FF0000"/>
                </a:solidFill>
                <a:latin typeface="微软雅黑" panose="020b0503020204020204" pitchFamily="34" charset="-122"/>
                <a:ea typeface="微软雅黑" panose="020b0503020204020204" pitchFamily="34" charset="-122"/>
                <a:sym typeface="宋体" panose="02010600030101010101" pitchFamily="2" charset="-122"/>
              </a:rPr>
              <a:t>专题二  平面直角坐标系中点的坐标特征应用</a:t>
            </a:r>
          </a:p>
        </p:txBody>
      </p:sp>
      <p:sp>
        <p:nvSpPr>
          <p:cNvPr id="3" name="矩形 2">
            <a:extLst>
              <a:ext uri="{FF2B5EF4-FFF2-40B4-BE49-F238E27FC236}">
                <a16:creationId xmlns:a16="http://schemas.microsoft.com/office/drawing/2014/main" id="{AC70C492-4FAF-4230-991C-D0882B60592C}"/>
              </a:ext>
            </a:extLst>
          </p:cNvPr>
          <p:cNvSpPr/>
          <p:nvPr/>
        </p:nvSpPr>
        <p:spPr>
          <a:xfrm>
            <a:off x="32138" y="1556792"/>
            <a:ext cx="12760605" cy="1476173"/>
          </a:xfrm>
          <a:prstGeom prst="rect">
            <a:avLst/>
          </a:prstGeom>
        </p:spPr>
        <p:txBody>
          <a:bodyPr wrap="square">
            <a:spAutoFit/>
          </a:bodyPr>
          <a:lstStyle/>
          <a:p>
            <a:pPr>
              <a:lnSpc>
                <a:spcPct val="150000"/>
              </a:lnSpc>
            </a:pPr>
            <a:r>
              <a:rPr lang="en-US" altLang="zh-CN" sz="3200" b="1" noProof="1">
                <a:solidFill>
                  <a:srgbClr val="FF0000"/>
                </a:solidFill>
                <a:latin typeface="Times New Roman" panose="02020603050405020304" pitchFamily="18" charset="0"/>
                <a:ea typeface="黑体" panose="02010609060101010101" pitchFamily="49" charset="-122"/>
              </a:rPr>
              <a:t>【</a:t>
            </a:r>
            <a:r>
              <a:rPr lang="zh-CN" altLang="en-US" sz="3200" b="1" noProof="1">
                <a:solidFill>
                  <a:srgbClr val="FF0000"/>
                </a:solidFill>
                <a:latin typeface="Times New Roman" panose="02020603050405020304" pitchFamily="18" charset="0"/>
                <a:ea typeface="黑体" panose="02010609060101010101" pitchFamily="49" charset="-122"/>
              </a:rPr>
              <a:t>例</a:t>
            </a:r>
            <a:r>
              <a:rPr lang="en-US" altLang="zh-CN" sz="3200" b="1" noProof="1">
                <a:solidFill>
                  <a:srgbClr val="FF0000"/>
                </a:solidFill>
                <a:latin typeface="Times New Roman" panose="02020603050405020304" pitchFamily="18" charset="0"/>
                <a:ea typeface="黑体" panose="02010609060101010101" pitchFamily="49" charset="-122"/>
              </a:rPr>
              <a:t>3】</a:t>
            </a:r>
            <a:r>
              <a:rPr lang="zh-CN" altLang="en-US" sz="3200">
                <a:latin typeface="Times New Roman" panose="02020603050405020304" pitchFamily="18" charset="0"/>
                <a:ea typeface="黑体" panose="02010609060101010101" pitchFamily="49" charset="-122"/>
              </a:rPr>
              <a:t>已知点</a:t>
            </a:r>
            <a:r>
              <a:rPr lang="en-US" altLang="zh-CN" sz="3200">
                <a:latin typeface="Times New Roman" panose="02020603050405020304" pitchFamily="18" charset="0"/>
                <a:ea typeface="黑体" panose="02010609060101010101" pitchFamily="49" charset="-122"/>
              </a:rPr>
              <a:t>P</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x</a:t>
            </a:r>
            <a:r>
              <a:rPr lang="en-US" altLang="zh-CN" sz="3200" baseline="30000">
                <a:latin typeface="Times New Roman" panose="02020603050405020304" pitchFamily="18" charset="0"/>
                <a:ea typeface="黑体" panose="02010609060101010101" pitchFamily="49" charset="-122"/>
              </a:rPr>
              <a:t>2</a:t>
            </a:r>
            <a:r>
              <a:rPr lang="en-US" altLang="zh-CN" sz="3200">
                <a:latin typeface="Times New Roman" panose="02020603050405020304" pitchFamily="18" charset="0"/>
                <a:ea typeface="黑体" panose="02010609060101010101" pitchFamily="49" charset="-122"/>
              </a:rPr>
              <a:t>-3</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1</a:t>
            </a:r>
            <a:r>
              <a:rPr lang="zh-CN" altLang="en-US" sz="3200">
                <a:latin typeface="Times New Roman" panose="02020603050405020304" pitchFamily="18" charset="0"/>
                <a:ea typeface="黑体" panose="02010609060101010101" pitchFamily="49" charset="-122"/>
              </a:rPr>
              <a:t>）在一、三象限夹角平分线上，则</a:t>
            </a:r>
            <a:r>
              <a:rPr lang="en-US" altLang="zh-CN" sz="3200">
                <a:latin typeface="Times New Roman" panose="02020603050405020304" pitchFamily="18" charset="0"/>
                <a:ea typeface="黑体" panose="02010609060101010101" pitchFamily="49" charset="-122"/>
              </a:rPr>
              <a:t>x=___;</a:t>
            </a:r>
            <a:r>
              <a:rPr lang="zh-CN" altLang="en-US" sz="3200">
                <a:latin typeface="Times New Roman" panose="02020603050405020304" pitchFamily="18" charset="0"/>
                <a:ea typeface="黑体" panose="02010609060101010101" pitchFamily="49" charset="-122"/>
              </a:rPr>
              <a:t> </a:t>
            </a:r>
            <a:endParaRPr lang="en-US" altLang="zh-CN" sz="3200">
              <a:latin typeface="Times New Roman" panose="02020603050405020304" pitchFamily="18" charset="0"/>
              <a:ea typeface="黑体" panose="02010609060101010101" pitchFamily="49" charset="-122"/>
            </a:endParaRPr>
          </a:p>
          <a:p>
            <a:pPr>
              <a:lnSpc>
                <a:spcPct val="150000"/>
              </a:lnSpc>
            </a:pPr>
            <a:r>
              <a:rPr lang="zh-CN" altLang="en-US" sz="3200">
                <a:latin typeface="Times New Roman" panose="02020603050405020304" pitchFamily="18" charset="0"/>
                <a:ea typeface="黑体" panose="02010609060101010101" pitchFamily="49" charset="-122"/>
              </a:rPr>
              <a:t>点</a:t>
            </a:r>
            <a:r>
              <a:rPr lang="en-US" altLang="zh-CN" sz="3200">
                <a:latin typeface="Times New Roman" panose="02020603050405020304" pitchFamily="18" charset="0"/>
                <a:ea typeface="黑体" panose="02010609060101010101" pitchFamily="49" charset="-122"/>
              </a:rPr>
              <a:t>Q</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a+3</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7+a</a:t>
            </a:r>
            <a:r>
              <a:rPr lang="zh-CN" altLang="en-US" sz="3200">
                <a:latin typeface="Times New Roman" panose="02020603050405020304" pitchFamily="18" charset="0"/>
                <a:ea typeface="黑体" panose="02010609060101010101" pitchFamily="49" charset="-122"/>
              </a:rPr>
              <a:t>）位于二、四象限的角平分线上，则</a:t>
            </a:r>
            <a:r>
              <a:rPr lang="en-US" altLang="zh-CN" sz="3200">
                <a:latin typeface="Times New Roman" panose="02020603050405020304" pitchFamily="18" charset="0"/>
                <a:ea typeface="黑体" panose="02010609060101010101" pitchFamily="49" charset="-122"/>
              </a:rPr>
              <a:t>a=_____</a:t>
            </a:r>
            <a:r>
              <a:rPr lang="zh-CN" altLang="en-US" sz="3200">
                <a:latin typeface="Times New Roman" panose="02020603050405020304" pitchFamily="18" charset="0"/>
                <a:ea typeface="黑体" panose="02010609060101010101" pitchFamily="49" charset="-122"/>
              </a:rPr>
              <a:t>．</a:t>
            </a:r>
          </a:p>
        </p:txBody>
      </p:sp>
      <p:sp>
        <p:nvSpPr>
          <p:cNvPr id="4" name="矩形 3">
            <a:extLst>
              <a:ext uri="{FF2B5EF4-FFF2-40B4-BE49-F238E27FC236}">
                <a16:creationId xmlns:a16="http://schemas.microsoft.com/office/drawing/2014/main" id="{8264FBAE-7DCF-4F88-A586-53E8795D1ABB}"/>
              </a:ext>
            </a:extLst>
          </p:cNvPr>
          <p:cNvSpPr/>
          <p:nvPr/>
        </p:nvSpPr>
        <p:spPr>
          <a:xfrm>
            <a:off x="903828" y="2996952"/>
            <a:ext cx="10160724" cy="2214837"/>
          </a:xfrm>
          <a:prstGeom prst="rect">
            <a:avLst/>
          </a:prstGeom>
        </p:spPr>
        <p:txBody>
          <a:bodyPr wrap="square">
            <a:spAutoFit/>
          </a:bodyPr>
          <a:lstStyle/>
          <a:p>
            <a:pPr>
              <a:lnSpc>
                <a:spcPct val="150000"/>
              </a:lnSpc>
            </a:pPr>
            <a:r>
              <a:rPr lang="zh-CN" altLang="en-US" sz="3200">
                <a:solidFill>
                  <a:srgbClr val="FF0000"/>
                </a:solidFill>
                <a:latin typeface="Times New Roman" panose="02020603050405020304" pitchFamily="18" charset="0"/>
                <a:ea typeface="黑体" panose="02010609060101010101" pitchFamily="49" charset="-122"/>
              </a:rPr>
              <a:t>解：由已知条件知，点</a:t>
            </a:r>
            <a:r>
              <a:rPr lang="en-US" altLang="zh-CN" sz="3200">
                <a:solidFill>
                  <a:srgbClr val="FF0000"/>
                </a:solidFill>
                <a:latin typeface="Times New Roman" panose="02020603050405020304" pitchFamily="18" charset="0"/>
                <a:ea typeface="黑体" panose="02010609060101010101" pitchFamily="49" charset="-122"/>
              </a:rPr>
              <a:t>P</a:t>
            </a:r>
            <a:r>
              <a:rPr lang="zh-CN" altLang="en-US" sz="3200">
                <a:solidFill>
                  <a:srgbClr val="FF0000"/>
                </a:solidFill>
                <a:latin typeface="Times New Roman" panose="02020603050405020304" pitchFamily="18" charset="0"/>
                <a:ea typeface="黑体" panose="02010609060101010101" pitchFamily="49" charset="-122"/>
              </a:rPr>
              <a:t>位于一、三象限夹角平分线上，</a:t>
            </a:r>
          </a:p>
          <a:p>
            <a:pPr>
              <a:lnSpc>
                <a:spcPct val="150000"/>
              </a:lnSpc>
            </a:pPr>
            <a:r>
              <a:rPr lang="zh-CN" altLang="en-US" sz="3200">
                <a:solidFill>
                  <a:srgbClr val="FF0000"/>
                </a:solidFill>
                <a:latin typeface="Times New Roman" panose="02020603050405020304" pitchFamily="18" charset="0"/>
                <a:ea typeface="黑体" panose="02010609060101010101" pitchFamily="49" charset="-122"/>
              </a:rPr>
              <a:t>所以有</a:t>
            </a:r>
            <a:r>
              <a:rPr lang="en-US" altLang="zh-CN" sz="3200">
                <a:solidFill>
                  <a:srgbClr val="FF0000"/>
                </a:solidFill>
                <a:latin typeface="Times New Roman" panose="02020603050405020304" pitchFamily="18" charset="0"/>
                <a:ea typeface="黑体" panose="02010609060101010101" pitchFamily="49" charset="-122"/>
              </a:rPr>
              <a:t>x2-3=1</a:t>
            </a:r>
            <a:r>
              <a:rPr lang="zh-CN" altLang="en-US" sz="3200">
                <a:solidFill>
                  <a:srgbClr val="FF0000"/>
                </a:solidFill>
                <a:latin typeface="Times New Roman" panose="02020603050405020304" pitchFamily="18" charset="0"/>
                <a:ea typeface="黑体" panose="02010609060101010101" pitchFamily="49" charset="-122"/>
              </a:rPr>
              <a:t>，得</a:t>
            </a:r>
            <a:r>
              <a:rPr lang="en-US" altLang="zh-CN" sz="3200">
                <a:solidFill>
                  <a:srgbClr val="FF0000"/>
                </a:solidFill>
                <a:latin typeface="Times New Roman" panose="02020603050405020304" pitchFamily="18" charset="0"/>
                <a:ea typeface="黑体" panose="02010609060101010101" pitchFamily="49" charset="-122"/>
              </a:rPr>
              <a:t>x=±2</a:t>
            </a:r>
            <a:r>
              <a:rPr lang="zh-CN" altLang="en-US" sz="3200">
                <a:solidFill>
                  <a:srgbClr val="FF0000"/>
                </a:solidFill>
                <a:latin typeface="Times New Roman" panose="02020603050405020304" pitchFamily="18" charset="0"/>
                <a:ea typeface="黑体" panose="02010609060101010101" pitchFamily="49" charset="-122"/>
              </a:rPr>
              <a:t>．</a:t>
            </a:r>
            <a:endParaRPr lang="en-US" altLang="zh-CN" sz="3200">
              <a:solidFill>
                <a:srgbClr val="FF0000"/>
              </a:solidFill>
              <a:latin typeface="Times New Roman" pitchFamily="18" charset="0"/>
              <a:ea typeface="黑体" panose="02010609060101010101" pitchFamily="49" charset="-122"/>
            </a:endParaRPr>
          </a:p>
          <a:p>
            <a:pPr>
              <a:lnSpc>
                <a:spcPct val="150000"/>
              </a:lnSpc>
            </a:pPr>
            <a:r>
              <a:rPr lang="zh-CN" altLang="en-US" sz="3200">
                <a:solidFill>
                  <a:srgbClr val="FF0000"/>
                </a:solidFill>
                <a:latin typeface="Times New Roman" panose="02020603050405020304" pitchFamily="18" charset="0"/>
                <a:ea typeface="黑体" panose="02010609060101010101" pitchFamily="49" charset="-122"/>
              </a:rPr>
              <a:t>根据题意得</a:t>
            </a:r>
            <a:r>
              <a:rPr lang="en-US" altLang="zh-CN" sz="3200">
                <a:solidFill>
                  <a:srgbClr val="FF0000"/>
                </a:solidFill>
                <a:latin typeface="Times New Roman" panose="02020603050405020304" pitchFamily="18" charset="0"/>
                <a:ea typeface="黑体" panose="02010609060101010101" pitchFamily="49" charset="-122"/>
              </a:rPr>
              <a:t>a+3+7+a=0</a:t>
            </a:r>
            <a:r>
              <a:rPr lang="zh-CN" altLang="en-US" sz="3200">
                <a:solidFill>
                  <a:srgbClr val="FF0000"/>
                </a:solidFill>
                <a:latin typeface="Times New Roman" panose="02020603050405020304" pitchFamily="18" charset="0"/>
                <a:ea typeface="黑体" panose="02010609060101010101" pitchFamily="49" charset="-122"/>
              </a:rPr>
              <a:t>，解得</a:t>
            </a:r>
            <a:r>
              <a:rPr lang="en-US" altLang="zh-CN" sz="3200">
                <a:solidFill>
                  <a:srgbClr val="FF0000"/>
                </a:solidFill>
                <a:latin typeface="Times New Roman" panose="02020603050405020304" pitchFamily="18" charset="0"/>
                <a:ea typeface="黑体" panose="02010609060101010101" pitchFamily="49" charset="-122"/>
              </a:rPr>
              <a:t>a=-5</a:t>
            </a:r>
            <a:r>
              <a:rPr lang="zh-CN" altLang="en-US" sz="3200">
                <a:solidFill>
                  <a:srgbClr val="FF0000"/>
                </a:solidFill>
                <a:latin typeface="Times New Roman" panose="02020603050405020304" pitchFamily="18" charset="0"/>
                <a:ea typeface="黑体" panose="02010609060101010101" pitchFamily="49" charset="-122"/>
              </a:rPr>
              <a:t>．</a:t>
            </a:r>
          </a:p>
        </p:txBody>
      </p:sp>
      <p:sp>
        <p:nvSpPr>
          <p:cNvPr id="5" name="矩形 23">
            <a:extLst>
              <a:ext uri="{FF2B5EF4-FFF2-40B4-BE49-F238E27FC236}">
                <a16:creationId xmlns:a16="http://schemas.microsoft.com/office/drawing/2014/main" id="{2CDB117C-986E-4650-99B5-341944496992}"/>
              </a:ext>
            </a:extLst>
          </p:cNvPr>
          <p:cNvSpPr>
            <a:spLocks noChangeArrowheads="1"/>
          </p:cNvSpPr>
          <p:nvPr/>
        </p:nvSpPr>
        <p:spPr bwMode="auto">
          <a:xfrm>
            <a:off x="203684" y="4423430"/>
            <a:ext cx="11784632" cy="2214837"/>
          </a:xfrm>
          <a:prstGeom prst="rect">
            <a:avLst/>
          </a:prstGeom>
          <a:solidFill>
            <a:srgbClr val="FFFF00"/>
          </a:solidFill>
          <a:ln>
            <a:solidFill>
              <a:schemeClr val="tx1"/>
            </a:solidFill>
          </a:ln>
        </p:spPr>
        <p:txBody>
          <a:bodyPr wrap="square">
            <a:spAutoFit/>
          </a:bodyPr>
          <a:lstStyle/>
          <a:p>
            <a:pPr>
              <a:lnSpc>
                <a:spcPct val="150000"/>
              </a:lnSpc>
            </a:pPr>
            <a:r>
              <a:rPr lang="en-US" altLang="zh-CN" sz="3200" b="1">
                <a:solidFill>
                  <a:schemeClr val="tx2">
                    <a:lumMod val="75000"/>
                  </a:schemeClr>
                </a:solidFill>
                <a:latin typeface="Times New Roman" panose="02020603050405020304" pitchFamily="18" charset="0"/>
                <a:ea typeface="黑体" panose="02010609060101010101" pitchFamily="49" charset="-122"/>
              </a:rPr>
              <a:t>【</a:t>
            </a:r>
            <a:r>
              <a:rPr lang="zh-CN" altLang="en-US" sz="3200" b="1">
                <a:solidFill>
                  <a:schemeClr val="tx2">
                    <a:lumMod val="75000"/>
                  </a:schemeClr>
                </a:solidFill>
                <a:latin typeface="Times New Roman" panose="02020603050405020304" pitchFamily="18" charset="0"/>
                <a:ea typeface="黑体" panose="02010609060101010101" pitchFamily="49" charset="-122"/>
              </a:rPr>
              <a:t>点睛</a:t>
            </a:r>
            <a:r>
              <a:rPr lang="en-US" altLang="zh-CN" sz="3200" b="1">
                <a:solidFill>
                  <a:schemeClr val="tx2">
                    <a:lumMod val="75000"/>
                  </a:schemeClr>
                </a:solidFill>
                <a:latin typeface="Times New Roman" panose="02020603050405020304" pitchFamily="18" charset="0"/>
                <a:ea typeface="黑体" panose="02010609060101010101" pitchFamily="49" charset="-122"/>
              </a:rPr>
              <a:t>】</a:t>
            </a:r>
            <a:r>
              <a:rPr lang="zh-CN" altLang="en-US" sz="3200">
                <a:latin typeface="Times New Roman" panose="02020603050405020304" pitchFamily="18" charset="0"/>
                <a:ea typeface="黑体" panose="02010609060101010101" pitchFamily="49" charset="-122"/>
              </a:rPr>
              <a:t>本题涉及的知识点为：在一、三象限夹角平分线上的点的横坐标和纵坐标相等；在二、四象限夹角平分线上的点的横坐标和纵坐标互为相反数．</a:t>
            </a:r>
            <a:endParaRPr lang="en-US" altLang="zh-CN" sz="3200">
              <a:latin typeface="Times New Roman" panose="02020603050405020304" pitchFamily="18" charset="0"/>
              <a:ea typeface="黑体" panose="02010609060101010101" pitchFamily="49" charset="-122"/>
            </a:endParaRPr>
          </a:p>
        </p:txBody>
      </p:sp>
      <p:sp>
        <p:nvSpPr>
          <p:cNvPr id="6" name="矩形 5">
            <a:extLst>
              <a:ext uri="{FF2B5EF4-FFF2-40B4-BE49-F238E27FC236}">
                <a16:creationId xmlns:a16="http://schemas.microsoft.com/office/drawing/2014/main" id="{5D9AAFED-D437-4278-A5BD-6FA07C82D3D4}"/>
              </a:ext>
            </a:extLst>
          </p:cNvPr>
          <p:cNvSpPr/>
          <p:nvPr/>
        </p:nvSpPr>
        <p:spPr>
          <a:xfrm>
            <a:off x="9912424" y="2386634"/>
            <a:ext cx="569387" cy="646331"/>
          </a:xfrm>
          <a:prstGeom prst="rect">
            <a:avLst/>
          </a:prstGeom>
        </p:spPr>
        <p:txBody>
          <a:bodyPr wrap="none">
            <a:spAutoFit/>
          </a:bodyPr>
          <a:lstStyle/>
          <a:p>
            <a:r>
              <a:rPr lang="en-US" altLang="zh-CN" sz="3600" b="1">
                <a:solidFill>
                  <a:srgbClr val="FF0000"/>
                </a:solidFill>
                <a:latin typeface="Times New Roman" panose="02020603050405020304" pitchFamily="18" charset="0"/>
                <a:ea typeface="黑体" panose="02010609060101010101" pitchFamily="49" charset="-122"/>
              </a:rPr>
              <a:t>-5</a:t>
            </a:r>
            <a:endParaRPr lang="zh-CN" altLang="en-US" sz="3600" b="1"/>
          </a:p>
        </p:txBody>
      </p:sp>
      <p:sp>
        <p:nvSpPr>
          <p:cNvPr id="7" name="矩形 6">
            <a:extLst>
              <a:ext uri="{FF2B5EF4-FFF2-40B4-BE49-F238E27FC236}">
                <a16:creationId xmlns:a16="http://schemas.microsoft.com/office/drawing/2014/main" id="{885E60FC-28A0-425D-BF3E-5D374DEA6126}"/>
              </a:ext>
            </a:extLst>
          </p:cNvPr>
          <p:cNvSpPr/>
          <p:nvPr/>
        </p:nvSpPr>
        <p:spPr>
          <a:xfrm>
            <a:off x="11064552" y="1710103"/>
            <a:ext cx="801823" cy="584775"/>
          </a:xfrm>
          <a:prstGeom prst="rect">
            <a:avLst/>
          </a:prstGeom>
        </p:spPr>
        <p:txBody>
          <a:bodyPr wrap="none">
            <a:spAutoFit/>
          </a:bodyPr>
          <a:lstStyle/>
          <a:p>
            <a:r>
              <a:rPr lang="en-US" altLang="zh-CN" sz="3200" b="1">
                <a:solidFill>
                  <a:srgbClr val="FF0000"/>
                </a:solidFill>
                <a:latin typeface="Times New Roman" panose="02020603050405020304" pitchFamily="18" charset="0"/>
                <a:ea typeface="黑体" panose="02010609060101010101" pitchFamily="49" charset="-122"/>
              </a:rPr>
              <a:t>±2</a:t>
            </a:r>
            <a:endParaRPr lang="zh-CN" altLang="en-US" sz="3200" b="1"/>
          </a:p>
        </p:txBody>
      </p:sp>
      <p:sp>
        <p:nvSpPr>
          <p:cNvPr id="8" name="矩形 7">
            <a:extLst>
              <a:ext uri="{FF2B5EF4-FFF2-40B4-BE49-F238E27FC236}">
                <a16:creationId xmlns:a16="http://schemas.microsoft.com/office/drawing/2014/main" id="{AFF14957-071C-4AE6-AB92-22E54F4BF96E}"/>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362383214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after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after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ppt_x</p:attrName>
                                        </p:attrNameLst>
                                      </p:cBhvr>
                                      <p:tavLst>
                                        <p:tav tm="0">
                                          <p:val>
                                            <p:strVal val="#ppt_x"/>
                                          </p:val>
                                        </p:tav>
                                        <p:tav tm="100000">
                                          <p:val>
                                            <p:strVal val="#ppt_x"/>
                                          </p:val>
                                        </p:tav>
                                      </p:tavLst>
                                    </p:anim>
                                    <p:anim calcmode="lin" valueType="num">
                                      <p:cBhvr>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8" name="矩形 23">
            <a:extLst>
              <a:ext uri="{FF2B5EF4-FFF2-40B4-BE49-F238E27FC236}">
                <a16:creationId xmlns:a16="http://schemas.microsoft.com/office/drawing/2014/main" id="{71696FAB-A3EB-44D9-B7B7-A2F73A2A3F71}"/>
              </a:ext>
            </a:extLst>
          </p:cNvPr>
          <p:cNvSpPr>
            <a:spLocks noChangeArrowheads="1"/>
          </p:cNvSpPr>
          <p:nvPr/>
        </p:nvSpPr>
        <p:spPr bwMode="auto">
          <a:xfrm>
            <a:off x="290513" y="863399"/>
            <a:ext cx="11685126" cy="2953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3200">
                <a:latin typeface="Times New Roman" panose="02020603050405020304" pitchFamily="18" charset="0"/>
                <a:ea typeface="黑体" panose="02010609060101010101" pitchFamily="49" charset="-122"/>
              </a:rPr>
              <a:t>【</a:t>
            </a:r>
            <a:r>
              <a:rPr lang="zh-CN" altLang="en-US" sz="3200">
                <a:latin typeface="Times New Roman" panose="02020603050405020304" pitchFamily="18" charset="0"/>
                <a:ea typeface="黑体" panose="02010609060101010101" pitchFamily="49" charset="-122"/>
              </a:rPr>
              <a:t>迁移应用</a:t>
            </a:r>
            <a:r>
              <a:rPr lang="en-US" altLang="zh-CN" sz="3200">
                <a:latin typeface="Times New Roman" panose="02020603050405020304" pitchFamily="18" charset="0"/>
                <a:ea typeface="黑体" panose="02010609060101010101" pitchFamily="49" charset="-122"/>
              </a:rPr>
              <a:t>】</a:t>
            </a:r>
          </a:p>
          <a:p>
            <a:pPr>
              <a:lnSpc>
                <a:spcPct val="150000"/>
              </a:lnSpc>
            </a:pPr>
            <a:r>
              <a:rPr lang="zh-CN" altLang="en-US" sz="3200">
                <a:latin typeface="Times New Roman" panose="02020603050405020304" pitchFamily="18" charset="0"/>
                <a:ea typeface="黑体" panose="02010609060101010101" pitchFamily="49" charset="-122"/>
              </a:rPr>
              <a:t>已知点</a:t>
            </a:r>
            <a:r>
              <a:rPr lang="en-US" altLang="zh-CN" sz="3200">
                <a:latin typeface="Times New Roman" panose="02020603050405020304" pitchFamily="18" charset="0"/>
                <a:ea typeface="黑体" panose="02010609060101010101" pitchFamily="49" charset="-122"/>
              </a:rPr>
              <a:t>P(x</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1</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3)</a:t>
            </a:r>
            <a:r>
              <a:rPr lang="zh-CN" altLang="en-US" sz="3200">
                <a:latin typeface="Times New Roman" panose="02020603050405020304" pitchFamily="18" charset="0"/>
                <a:ea typeface="黑体" panose="02010609060101010101" pitchFamily="49" charset="-122"/>
              </a:rPr>
              <a:t>在第一、三象限坐标轴夹角的平分线上，则</a:t>
            </a:r>
            <a:r>
              <a:rPr lang="en-US" altLang="zh-CN" sz="3200">
                <a:latin typeface="Times New Roman" panose="02020603050405020304" pitchFamily="18" charset="0"/>
                <a:ea typeface="黑体" panose="02010609060101010101" pitchFamily="49" charset="-122"/>
              </a:rPr>
              <a:t>x</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_____</a:t>
            </a:r>
            <a:r>
              <a:rPr lang="zh-CN" altLang="en-US" sz="3200">
                <a:latin typeface="Times New Roman" panose="02020603050405020304" pitchFamily="18" charset="0"/>
                <a:ea typeface="黑体" panose="02010609060101010101" pitchFamily="49" charset="-122"/>
              </a:rPr>
              <a:t> ；若点</a:t>
            </a:r>
            <a:r>
              <a:rPr lang="en-US" altLang="zh-CN" sz="3200">
                <a:latin typeface="Times New Roman" panose="02020603050405020304" pitchFamily="18" charset="0"/>
                <a:ea typeface="黑体" panose="02010609060101010101" pitchFamily="49" charset="-122"/>
              </a:rPr>
              <a:t>Q(</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2</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1</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y)</a:t>
            </a:r>
            <a:r>
              <a:rPr lang="zh-CN" altLang="en-US" sz="3200">
                <a:latin typeface="Times New Roman" panose="02020603050405020304" pitchFamily="18" charset="0"/>
                <a:ea typeface="黑体" panose="02010609060101010101" pitchFamily="49" charset="-122"/>
              </a:rPr>
              <a:t>在第二、四象限坐标轴夹角的平分线上，则</a:t>
            </a:r>
            <a:r>
              <a:rPr lang="en-US" altLang="zh-CN" sz="3200">
                <a:latin typeface="Times New Roman" panose="02020603050405020304" pitchFamily="18" charset="0"/>
                <a:ea typeface="黑体" panose="02010609060101010101" pitchFamily="49" charset="-122"/>
              </a:rPr>
              <a:t>y</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______.</a:t>
            </a:r>
          </a:p>
        </p:txBody>
      </p:sp>
      <p:sp>
        <p:nvSpPr>
          <p:cNvPr id="9" name="矩形 23">
            <a:extLst>
              <a:ext uri="{FF2B5EF4-FFF2-40B4-BE49-F238E27FC236}">
                <a16:creationId xmlns:a16="http://schemas.microsoft.com/office/drawing/2014/main" id="{19FB1FCE-0CA1-48AC-A756-472043AC7495}"/>
              </a:ext>
            </a:extLst>
          </p:cNvPr>
          <p:cNvSpPr>
            <a:spLocks noChangeArrowheads="1"/>
          </p:cNvSpPr>
          <p:nvPr/>
        </p:nvSpPr>
        <p:spPr bwMode="auto">
          <a:xfrm>
            <a:off x="839416" y="4149080"/>
            <a:ext cx="11685126"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200" b="1">
                <a:solidFill>
                  <a:srgbClr val="FF0000"/>
                </a:solidFill>
                <a:latin typeface="Times New Roman" panose="02020603050405020304" pitchFamily="18" charset="0"/>
                <a:ea typeface="黑体" panose="02010609060101010101" pitchFamily="49" charset="-122"/>
              </a:rPr>
              <a:t>解：∵点</a:t>
            </a:r>
            <a:r>
              <a:rPr lang="en-US" altLang="zh-CN" sz="3200" b="1">
                <a:solidFill>
                  <a:srgbClr val="FF0000"/>
                </a:solidFill>
                <a:latin typeface="Times New Roman" panose="02020603050405020304" pitchFamily="18" charset="0"/>
                <a:ea typeface="黑体" panose="02010609060101010101" pitchFamily="49" charset="-122"/>
              </a:rPr>
              <a:t>P(x﹢1</a:t>
            </a:r>
            <a:r>
              <a:rPr lang="zh-CN" altLang="en-US" sz="3200" b="1">
                <a:solidFill>
                  <a:srgbClr val="FF0000"/>
                </a:solidFill>
                <a:latin typeface="Times New Roman" panose="02020603050405020304" pitchFamily="18" charset="0"/>
                <a:ea typeface="黑体" panose="02010609060101010101" pitchFamily="49" charset="-122"/>
              </a:rPr>
              <a:t>，</a:t>
            </a:r>
            <a:r>
              <a:rPr lang="en-US" altLang="zh-CN" sz="3200" b="1">
                <a:solidFill>
                  <a:srgbClr val="FF0000"/>
                </a:solidFill>
                <a:latin typeface="Times New Roman" panose="02020603050405020304" pitchFamily="18" charset="0"/>
                <a:ea typeface="黑体" panose="02010609060101010101" pitchFamily="49" charset="-122"/>
              </a:rPr>
              <a:t>3)</a:t>
            </a:r>
            <a:r>
              <a:rPr lang="zh-CN" altLang="en-US" sz="3200" b="1">
                <a:solidFill>
                  <a:srgbClr val="FF0000"/>
                </a:solidFill>
                <a:latin typeface="Times New Roman" panose="02020603050405020304" pitchFamily="18" charset="0"/>
                <a:ea typeface="黑体" panose="02010609060101010101" pitchFamily="49" charset="-122"/>
              </a:rPr>
              <a:t>在第一、三象限的角平分线上，</a:t>
            </a:r>
          </a:p>
          <a:p>
            <a:r>
              <a:rPr lang="zh-CN" altLang="en-US" sz="3200" b="1">
                <a:solidFill>
                  <a:srgbClr val="FF0000"/>
                </a:solidFill>
                <a:latin typeface="Times New Roman" panose="02020603050405020304" pitchFamily="18" charset="0"/>
                <a:ea typeface="黑体" panose="02010609060101010101" pitchFamily="49" charset="-122"/>
              </a:rPr>
              <a:t>∴</a:t>
            </a:r>
            <a:r>
              <a:rPr lang="en-US" altLang="zh-CN" sz="3200" b="1">
                <a:solidFill>
                  <a:srgbClr val="FF0000"/>
                </a:solidFill>
                <a:latin typeface="Times New Roman" panose="02020603050405020304" pitchFamily="18" charset="0"/>
                <a:ea typeface="黑体" panose="02010609060101010101" pitchFamily="49" charset="-122"/>
              </a:rPr>
              <a:t>x﹢1=3</a:t>
            </a:r>
            <a:r>
              <a:rPr lang="zh-CN" altLang="en-US" sz="3200" b="1">
                <a:solidFill>
                  <a:srgbClr val="FF0000"/>
                </a:solidFill>
                <a:latin typeface="Times New Roman" panose="02020603050405020304" pitchFamily="18" charset="0"/>
                <a:ea typeface="黑体" panose="02010609060101010101" pitchFamily="49" charset="-122"/>
              </a:rPr>
              <a:t>，解得</a:t>
            </a:r>
            <a:r>
              <a:rPr lang="en-US" altLang="zh-CN" sz="3200" b="1">
                <a:solidFill>
                  <a:srgbClr val="FF0000"/>
                </a:solidFill>
                <a:latin typeface="Times New Roman" panose="02020603050405020304" pitchFamily="18" charset="0"/>
                <a:ea typeface="黑体" panose="02010609060101010101" pitchFamily="49" charset="-122"/>
              </a:rPr>
              <a:t>x=2</a:t>
            </a:r>
            <a:r>
              <a:rPr lang="zh-CN" altLang="en-US" sz="3200" b="1">
                <a:solidFill>
                  <a:srgbClr val="FF0000"/>
                </a:solidFill>
                <a:latin typeface="Times New Roman" panose="02020603050405020304" pitchFamily="18" charset="0"/>
                <a:ea typeface="黑体" panose="02010609060101010101" pitchFamily="49" charset="-122"/>
              </a:rPr>
              <a:t>，</a:t>
            </a:r>
          </a:p>
          <a:p>
            <a:r>
              <a:rPr lang="zh-CN" altLang="en-US" sz="3200" b="1">
                <a:solidFill>
                  <a:srgbClr val="FF0000"/>
                </a:solidFill>
                <a:latin typeface="Times New Roman" panose="02020603050405020304" pitchFamily="18" charset="0"/>
                <a:ea typeface="黑体" panose="02010609060101010101" pitchFamily="49" charset="-122"/>
              </a:rPr>
              <a:t>又∵点</a:t>
            </a:r>
            <a:r>
              <a:rPr lang="en-US" altLang="zh-CN" sz="3200" b="1">
                <a:solidFill>
                  <a:srgbClr val="FF0000"/>
                </a:solidFill>
                <a:latin typeface="Times New Roman" panose="02020603050405020304" pitchFamily="18" charset="0"/>
                <a:ea typeface="黑体" panose="02010609060101010101" pitchFamily="49" charset="-122"/>
              </a:rPr>
              <a:t>Q(-2</a:t>
            </a:r>
            <a:r>
              <a:rPr lang="zh-CN" altLang="en-US" sz="3200" b="1">
                <a:solidFill>
                  <a:srgbClr val="FF0000"/>
                </a:solidFill>
                <a:latin typeface="Times New Roman" panose="02020603050405020304" pitchFamily="18" charset="0"/>
                <a:ea typeface="黑体" panose="02010609060101010101" pitchFamily="49" charset="-122"/>
              </a:rPr>
              <a:t>，</a:t>
            </a:r>
            <a:r>
              <a:rPr lang="en-US" altLang="zh-CN" sz="3200" b="1">
                <a:solidFill>
                  <a:srgbClr val="FF0000"/>
                </a:solidFill>
                <a:latin typeface="Times New Roman" panose="02020603050405020304" pitchFamily="18" charset="0"/>
                <a:ea typeface="黑体" panose="02010609060101010101" pitchFamily="49" charset="-122"/>
              </a:rPr>
              <a:t>1+y)</a:t>
            </a:r>
            <a:r>
              <a:rPr lang="zh-CN" altLang="en-US" sz="3200" b="1">
                <a:solidFill>
                  <a:srgbClr val="FF0000"/>
                </a:solidFill>
                <a:latin typeface="Times New Roman" panose="02020603050405020304" pitchFamily="18" charset="0"/>
                <a:ea typeface="黑体" panose="02010609060101010101" pitchFamily="49" charset="-122"/>
              </a:rPr>
              <a:t>在第二，四象限坐标轴夹角的平分线上，</a:t>
            </a:r>
          </a:p>
          <a:p>
            <a:r>
              <a:rPr lang="zh-CN" altLang="en-US" sz="3200" b="1">
                <a:solidFill>
                  <a:srgbClr val="FF0000"/>
                </a:solidFill>
                <a:latin typeface="Times New Roman" panose="02020603050405020304" pitchFamily="18" charset="0"/>
                <a:ea typeface="黑体" panose="02010609060101010101" pitchFamily="49" charset="-122"/>
              </a:rPr>
              <a:t>∴</a:t>
            </a:r>
            <a:r>
              <a:rPr lang="en-US" altLang="zh-CN" sz="3200" b="1">
                <a:solidFill>
                  <a:srgbClr val="FF0000"/>
                </a:solidFill>
                <a:latin typeface="Times New Roman" panose="02020603050405020304" pitchFamily="18" charset="0"/>
                <a:ea typeface="黑体" panose="02010609060101010101" pitchFamily="49" charset="-122"/>
              </a:rPr>
              <a:t>1+y</a:t>
            </a:r>
            <a:r>
              <a:rPr lang="zh-CN" altLang="en-US" sz="3200" b="1">
                <a:solidFill>
                  <a:srgbClr val="FF0000"/>
                </a:solidFill>
                <a:latin typeface="Times New Roman" panose="02020603050405020304" pitchFamily="18" charset="0"/>
                <a:ea typeface="黑体" panose="02010609060101010101" pitchFamily="49" charset="-122"/>
              </a:rPr>
              <a:t>＝</a:t>
            </a:r>
            <a:r>
              <a:rPr lang="en-US" altLang="zh-CN" sz="3200" b="1">
                <a:solidFill>
                  <a:srgbClr val="FF0000"/>
                </a:solidFill>
                <a:latin typeface="Times New Roman" panose="02020603050405020304" pitchFamily="18" charset="0"/>
                <a:ea typeface="黑体" panose="02010609060101010101" pitchFamily="49" charset="-122"/>
              </a:rPr>
              <a:t>2,</a:t>
            </a:r>
            <a:r>
              <a:rPr lang="zh-CN" altLang="en-US" sz="3200" b="1">
                <a:solidFill>
                  <a:srgbClr val="FF0000"/>
                </a:solidFill>
                <a:latin typeface="Times New Roman" panose="02020603050405020304" pitchFamily="18" charset="0"/>
                <a:ea typeface="黑体" panose="02010609060101010101" pitchFamily="49" charset="-122"/>
              </a:rPr>
              <a:t>解得</a:t>
            </a:r>
            <a:r>
              <a:rPr lang="en-US" altLang="zh-CN" sz="3200" b="1">
                <a:solidFill>
                  <a:srgbClr val="FF0000"/>
                </a:solidFill>
                <a:latin typeface="Times New Roman" panose="02020603050405020304" pitchFamily="18" charset="0"/>
                <a:ea typeface="黑体" panose="02010609060101010101" pitchFamily="49" charset="-122"/>
              </a:rPr>
              <a:t>y</a:t>
            </a:r>
            <a:r>
              <a:rPr lang="zh-CN" altLang="en-US" sz="3200" b="1">
                <a:solidFill>
                  <a:srgbClr val="FF0000"/>
                </a:solidFill>
                <a:latin typeface="Times New Roman" panose="02020603050405020304" pitchFamily="18" charset="0"/>
                <a:ea typeface="黑体" panose="02010609060101010101" pitchFamily="49" charset="-122"/>
              </a:rPr>
              <a:t>＝</a:t>
            </a:r>
            <a:r>
              <a:rPr lang="en-US" altLang="zh-CN" sz="3200" b="1">
                <a:solidFill>
                  <a:srgbClr val="FF0000"/>
                </a:solidFill>
                <a:latin typeface="Times New Roman" panose="02020603050405020304" pitchFamily="18" charset="0"/>
                <a:ea typeface="黑体" panose="02010609060101010101" pitchFamily="49" charset="-122"/>
              </a:rPr>
              <a:t> 1.    </a:t>
            </a:r>
          </a:p>
        </p:txBody>
      </p:sp>
      <p:sp>
        <p:nvSpPr>
          <p:cNvPr id="10" name="矩形 9">
            <a:extLst>
              <a:ext uri="{FF2B5EF4-FFF2-40B4-BE49-F238E27FC236}">
                <a16:creationId xmlns:a16="http://schemas.microsoft.com/office/drawing/2014/main" id="{F8A64598-4187-41F4-91DE-57B418D30245}"/>
              </a:ext>
            </a:extLst>
          </p:cNvPr>
          <p:cNvSpPr/>
          <p:nvPr/>
        </p:nvSpPr>
        <p:spPr>
          <a:xfrm>
            <a:off x="644491" y="2492896"/>
            <a:ext cx="389850" cy="584775"/>
          </a:xfrm>
          <a:prstGeom prst="rect">
            <a:avLst/>
          </a:prstGeom>
        </p:spPr>
        <p:txBody>
          <a:bodyPr wrap="none">
            <a:spAutoFit/>
          </a:bodyPr>
          <a:lstStyle/>
          <a:p>
            <a:r>
              <a:rPr lang="en-US" altLang="zh-CN" sz="3200" b="1">
                <a:solidFill>
                  <a:srgbClr val="FF0000"/>
                </a:solidFill>
                <a:latin typeface="Times New Roman" panose="02020603050405020304" pitchFamily="18" charset="0"/>
                <a:ea typeface="黑体" panose="02010609060101010101" pitchFamily="49" charset="-122"/>
              </a:rPr>
              <a:t>2</a:t>
            </a:r>
            <a:endParaRPr lang="zh-CN" altLang="en-US" sz="3200"/>
          </a:p>
        </p:txBody>
      </p:sp>
      <p:sp>
        <p:nvSpPr>
          <p:cNvPr id="11" name="矩形 10">
            <a:extLst>
              <a:ext uri="{FF2B5EF4-FFF2-40B4-BE49-F238E27FC236}">
                <a16:creationId xmlns:a16="http://schemas.microsoft.com/office/drawing/2014/main" id="{3811CC4A-82BF-4C14-BC3E-0F9BB1FE787F}"/>
              </a:ext>
            </a:extLst>
          </p:cNvPr>
          <p:cNvSpPr/>
          <p:nvPr/>
        </p:nvSpPr>
        <p:spPr>
          <a:xfrm>
            <a:off x="2567608" y="3232125"/>
            <a:ext cx="389850" cy="584775"/>
          </a:xfrm>
          <a:prstGeom prst="rect">
            <a:avLst/>
          </a:prstGeom>
        </p:spPr>
        <p:txBody>
          <a:bodyPr wrap="none">
            <a:spAutoFit/>
          </a:bodyPr>
          <a:lstStyle/>
          <a:p>
            <a:r>
              <a:rPr lang="en-US" altLang="zh-CN" sz="3200" b="1">
                <a:solidFill>
                  <a:srgbClr val="FF0000"/>
                </a:solidFill>
                <a:latin typeface="Times New Roman" panose="02020603050405020304" pitchFamily="18" charset="0"/>
                <a:ea typeface="黑体" panose="02010609060101010101" pitchFamily="49" charset="-122"/>
              </a:rPr>
              <a:t>1</a:t>
            </a:r>
            <a:endParaRPr lang="zh-CN" altLang="en-US" sz="3200"/>
          </a:p>
        </p:txBody>
      </p:sp>
      <p:sp>
        <p:nvSpPr>
          <p:cNvPr id="12" name="矩形 11">
            <a:extLst>
              <a:ext uri="{FF2B5EF4-FFF2-40B4-BE49-F238E27FC236}">
                <a16:creationId xmlns:a16="http://schemas.microsoft.com/office/drawing/2014/main" id="{19906974-530B-4E18-898F-0AE6AACC2E27}"/>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迁移应用</a:t>
            </a:r>
          </a:p>
        </p:txBody>
      </p:sp>
    </p:spTree>
    <p:extLst>
      <p:ext uri="{BB962C8B-B14F-4D97-AF65-F5344CB8AC3E}">
        <p14:creationId xmlns:p14="http://schemas.microsoft.com/office/powerpoint/2010/main" val="119853359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after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文本框 1">
            <a:extLst>
              <a:ext uri="{FF2B5EF4-FFF2-40B4-BE49-F238E27FC236}">
                <a16:creationId xmlns:a16="http://schemas.microsoft.com/office/drawing/2014/main" id="{39D4ED91-A042-4E49-BA4E-E28F77C58731}"/>
              </a:ext>
            </a:extLst>
          </p:cNvPr>
          <p:cNvSpPr txBox="1">
            <a:spLocks noChangeArrowheads="1"/>
          </p:cNvSpPr>
          <p:nvPr/>
        </p:nvSpPr>
        <p:spPr bwMode="auto">
          <a:xfrm>
            <a:off x="145674" y="1044111"/>
            <a:ext cx="739048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a:solidFill>
                  <a:srgbClr val="FF0000"/>
                </a:solidFill>
                <a:latin typeface="微软雅黑" panose="020b0503020204020204" pitchFamily="34" charset="-122"/>
                <a:ea typeface="微软雅黑" panose="020b0503020204020204" pitchFamily="34" charset="-122"/>
                <a:sym typeface="宋体" panose="02010600030101010101" pitchFamily="2" charset="-122"/>
              </a:rPr>
              <a:t>专题二  平面直角坐标系中点的坐标特征应用</a:t>
            </a:r>
          </a:p>
        </p:txBody>
      </p:sp>
      <p:sp>
        <p:nvSpPr>
          <p:cNvPr id="3" name="矩形 2">
            <a:extLst>
              <a:ext uri="{FF2B5EF4-FFF2-40B4-BE49-F238E27FC236}">
                <a16:creationId xmlns:a16="http://schemas.microsoft.com/office/drawing/2014/main" id="{140EB89F-A935-433E-BB1A-501DA10DF960}"/>
              </a:ext>
            </a:extLst>
          </p:cNvPr>
          <p:cNvSpPr/>
          <p:nvPr/>
        </p:nvSpPr>
        <p:spPr>
          <a:xfrm>
            <a:off x="32138" y="1556792"/>
            <a:ext cx="12760605" cy="1476173"/>
          </a:xfrm>
          <a:prstGeom prst="rect">
            <a:avLst/>
          </a:prstGeom>
        </p:spPr>
        <p:txBody>
          <a:bodyPr wrap="square">
            <a:spAutoFit/>
          </a:bodyPr>
          <a:lstStyle/>
          <a:p>
            <a:pPr>
              <a:lnSpc>
                <a:spcPct val="150000"/>
              </a:lnSpc>
            </a:pPr>
            <a:r>
              <a:rPr lang="en-US" altLang="zh-CN" sz="3200" b="1" noProof="1">
                <a:solidFill>
                  <a:srgbClr val="FF0000"/>
                </a:solidFill>
                <a:latin typeface="Times New Roman" panose="02020603050405020304" pitchFamily="18" charset="0"/>
                <a:ea typeface="黑体" panose="02010609060101010101" pitchFamily="49" charset="-122"/>
              </a:rPr>
              <a:t>【</a:t>
            </a:r>
            <a:r>
              <a:rPr lang="zh-CN" altLang="en-US" sz="3200" b="1" noProof="1">
                <a:solidFill>
                  <a:srgbClr val="FF0000"/>
                </a:solidFill>
                <a:latin typeface="Times New Roman" panose="02020603050405020304" pitchFamily="18" charset="0"/>
                <a:ea typeface="黑体" panose="02010609060101010101" pitchFamily="49" charset="-122"/>
              </a:rPr>
              <a:t>例</a:t>
            </a:r>
            <a:r>
              <a:rPr lang="en-US" altLang="zh-CN" sz="3200" b="1" noProof="1">
                <a:solidFill>
                  <a:srgbClr val="FF0000"/>
                </a:solidFill>
                <a:latin typeface="Times New Roman" panose="02020603050405020304" pitchFamily="18" charset="0"/>
                <a:ea typeface="黑体" panose="02010609060101010101" pitchFamily="49" charset="-122"/>
              </a:rPr>
              <a:t>4】</a:t>
            </a:r>
            <a:r>
              <a:rPr lang="zh-CN" altLang="en-US" sz="3200">
                <a:latin typeface="Times New Roman" panose="02020603050405020304" pitchFamily="18" charset="0"/>
                <a:ea typeface="黑体" panose="02010609060101010101" pitchFamily="49" charset="-122"/>
              </a:rPr>
              <a:t>有相距</a:t>
            </a:r>
            <a:r>
              <a:rPr lang="en-US" altLang="zh-CN" sz="3200">
                <a:latin typeface="Times New Roman" panose="02020603050405020304" pitchFamily="18" charset="0"/>
                <a:ea typeface="黑体" panose="02010609060101010101" pitchFamily="49" charset="-122"/>
              </a:rPr>
              <a:t>5</a:t>
            </a:r>
            <a:r>
              <a:rPr lang="zh-CN" altLang="en-US" sz="3200">
                <a:latin typeface="Times New Roman" panose="02020603050405020304" pitchFamily="18" charset="0"/>
                <a:ea typeface="黑体" panose="02010609060101010101" pitchFamily="49" charset="-122"/>
              </a:rPr>
              <a:t>个单位的两点</a:t>
            </a:r>
            <a:r>
              <a:rPr lang="en-US" altLang="zh-CN" sz="3200">
                <a:latin typeface="Times New Roman" panose="02020603050405020304" pitchFamily="18" charset="0"/>
                <a:ea typeface="黑体" panose="02010609060101010101" pitchFamily="49" charset="-122"/>
              </a:rPr>
              <a:t>A(-3</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a)</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B(b</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4)</a:t>
            </a:r>
            <a:r>
              <a:rPr lang="zh-CN" altLang="en-US" sz="3200">
                <a:latin typeface="Times New Roman" panose="02020603050405020304" pitchFamily="18" charset="0"/>
                <a:ea typeface="黑体" panose="02010609060101010101" pitchFamily="49" charset="-122"/>
              </a:rPr>
              <a:t>，</a:t>
            </a:r>
            <a:r>
              <a:rPr lang="en-US" altLang="zh-CN" sz="3200">
                <a:latin typeface="Times New Roman" panose="02020603050405020304" pitchFamily="18" charset="0"/>
                <a:ea typeface="黑体" panose="02010609060101010101" pitchFamily="49" charset="-122"/>
              </a:rPr>
              <a:t>AB</a:t>
            </a:r>
            <a:r>
              <a:rPr lang="zh-CN" altLang="en-US" sz="3200">
                <a:latin typeface="Times New Roman" panose="02020603050405020304" pitchFamily="18" charset="0"/>
                <a:ea typeface="黑体" panose="02010609060101010101" pitchFamily="49" charset="-122"/>
              </a:rPr>
              <a:t>平行于坐标</a:t>
            </a:r>
            <a:endParaRPr lang="en-US" altLang="zh-CN" sz="3200">
              <a:latin typeface="Times New Roman" panose="02020603050405020304" pitchFamily="18" charset="0"/>
              <a:ea typeface="黑体" panose="02010609060101010101" pitchFamily="49" charset="-122"/>
            </a:endParaRPr>
          </a:p>
          <a:p>
            <a:pPr>
              <a:lnSpc>
                <a:spcPct val="150000"/>
              </a:lnSpc>
            </a:pPr>
            <a:r>
              <a:rPr lang="zh-CN" altLang="en-US" sz="3200">
                <a:latin typeface="Times New Roman" panose="02020603050405020304" pitchFamily="18" charset="0"/>
                <a:ea typeface="黑体" panose="02010609060101010101" pitchFamily="49" charset="-122"/>
              </a:rPr>
              <a:t>轴</a:t>
            </a:r>
            <a:r>
              <a:rPr lang="en-US" altLang="zh-CN" sz="3200">
                <a:latin typeface="Times New Roman" panose="02020603050405020304" pitchFamily="18" charset="0"/>
                <a:ea typeface="黑体" panose="02010609060101010101" pitchFamily="49" charset="-122"/>
              </a:rPr>
              <a:t>(x</a:t>
            </a:r>
            <a:r>
              <a:rPr lang="zh-CN" altLang="en-US" sz="3200">
                <a:latin typeface="Times New Roman" panose="02020603050405020304" pitchFamily="18" charset="0"/>
                <a:ea typeface="黑体" panose="02010609060101010101" pitchFamily="49" charset="-122"/>
              </a:rPr>
              <a:t>轴或</a:t>
            </a:r>
            <a:r>
              <a:rPr lang="en-US" altLang="zh-CN" sz="3200">
                <a:latin typeface="Times New Roman" panose="02020603050405020304" pitchFamily="18" charset="0"/>
                <a:ea typeface="黑体" panose="02010609060101010101" pitchFamily="49" charset="-122"/>
              </a:rPr>
              <a:t>y</a:t>
            </a:r>
            <a:r>
              <a:rPr lang="zh-CN" altLang="en-US" sz="3200">
                <a:latin typeface="Times New Roman" panose="02020603050405020304" pitchFamily="18" charset="0"/>
                <a:ea typeface="黑体" panose="02010609060101010101" pitchFamily="49" charset="-122"/>
              </a:rPr>
              <a:t>轴</a:t>
            </a:r>
            <a:r>
              <a:rPr lang="en-US" altLang="zh-CN" sz="3200">
                <a:latin typeface="Times New Roman" panose="02020603050405020304" pitchFamily="18" charset="0"/>
                <a:ea typeface="黑体" panose="02010609060101010101" pitchFamily="49" charset="-122"/>
              </a:rPr>
              <a:t>)</a:t>
            </a:r>
            <a:r>
              <a:rPr lang="zh-CN" altLang="en-US" sz="3200">
                <a:latin typeface="Times New Roman" panose="02020603050405020304" pitchFamily="18" charset="0"/>
                <a:ea typeface="黑体" panose="02010609060101010101" pitchFamily="49" charset="-122"/>
              </a:rPr>
              <a:t>，试确定</a:t>
            </a:r>
            <a:r>
              <a:rPr lang="en-US" altLang="zh-CN" sz="3200">
                <a:latin typeface="Times New Roman" panose="02020603050405020304" pitchFamily="18" charset="0"/>
                <a:ea typeface="黑体" panose="02010609060101010101" pitchFamily="49" charset="-122"/>
              </a:rPr>
              <a:t>a</a:t>
            </a:r>
            <a:r>
              <a:rPr lang="zh-CN" altLang="en-US" sz="3200">
                <a:latin typeface="Times New Roman" panose="02020603050405020304" pitchFamily="18" charset="0"/>
                <a:ea typeface="黑体" panose="02010609060101010101" pitchFamily="49" charset="-122"/>
              </a:rPr>
              <a:t>和</a:t>
            </a:r>
            <a:r>
              <a:rPr lang="en-US" altLang="zh-CN" sz="3200">
                <a:latin typeface="Times New Roman" panose="02020603050405020304" pitchFamily="18" charset="0"/>
                <a:ea typeface="黑体" panose="02010609060101010101" pitchFamily="49" charset="-122"/>
              </a:rPr>
              <a:t>b</a:t>
            </a:r>
            <a:r>
              <a:rPr lang="zh-CN" altLang="en-US" sz="3200">
                <a:latin typeface="Times New Roman" panose="02020603050405020304" pitchFamily="18" charset="0"/>
                <a:ea typeface="黑体" panose="02010609060101010101" pitchFamily="49" charset="-122"/>
              </a:rPr>
              <a:t>的值</a:t>
            </a:r>
            <a:r>
              <a:rPr lang="en-US" altLang="zh-CN" sz="3200">
                <a:latin typeface="Times New Roman" panose="02020603050405020304" pitchFamily="18" charset="0"/>
                <a:ea typeface="黑体" panose="02010609060101010101" pitchFamily="49" charset="-122"/>
              </a:rPr>
              <a:t>.</a:t>
            </a:r>
            <a:endParaRPr lang="zh-CN" altLang="en-US" sz="3200">
              <a:latin typeface="Times New Roman" panose="02020603050405020304" pitchFamily="18" charset="0"/>
              <a:ea typeface="黑体" panose="02010609060101010101" pitchFamily="49" charset="-122"/>
            </a:endParaRPr>
          </a:p>
        </p:txBody>
      </p:sp>
      <p:sp>
        <p:nvSpPr>
          <p:cNvPr id="4" name="矩形 3">
            <a:extLst>
              <a:ext uri="{FF2B5EF4-FFF2-40B4-BE49-F238E27FC236}">
                <a16:creationId xmlns:a16="http://schemas.microsoft.com/office/drawing/2014/main" id="{072902AA-01F3-452F-B930-E2938B5F5F52}"/>
              </a:ext>
            </a:extLst>
          </p:cNvPr>
          <p:cNvSpPr/>
          <p:nvPr/>
        </p:nvSpPr>
        <p:spPr>
          <a:xfrm>
            <a:off x="792917" y="3123814"/>
            <a:ext cx="10055612" cy="3539430"/>
          </a:xfrm>
          <a:prstGeom prst="rect">
            <a:avLst/>
          </a:prstGeom>
        </p:spPr>
        <p:txBody>
          <a:bodyPr wrap="square">
            <a:spAutoFit/>
          </a:bodyPr>
          <a:lstStyle/>
          <a:p>
            <a:r>
              <a:rPr lang="zh-CN" altLang="en-US" sz="2800">
                <a:solidFill>
                  <a:srgbClr val="FF0000"/>
                </a:solidFill>
              </a:rPr>
              <a:t>解：∵</a:t>
            </a:r>
            <a:r>
              <a:rPr lang="en-US" altLang="zh-CN" sz="2800">
                <a:solidFill>
                  <a:srgbClr val="FF0000"/>
                </a:solidFill>
              </a:rPr>
              <a:t>A(-3</a:t>
            </a:r>
            <a:r>
              <a:rPr lang="zh-CN" altLang="en-US" sz="2800">
                <a:solidFill>
                  <a:srgbClr val="FF0000"/>
                </a:solidFill>
              </a:rPr>
              <a:t>，</a:t>
            </a:r>
            <a:r>
              <a:rPr lang="en-US" altLang="zh-CN" sz="2800">
                <a:solidFill>
                  <a:srgbClr val="FF0000"/>
                </a:solidFill>
              </a:rPr>
              <a:t>a)</a:t>
            </a:r>
            <a:r>
              <a:rPr lang="zh-CN" altLang="en-US" sz="2800">
                <a:solidFill>
                  <a:srgbClr val="FF0000"/>
                </a:solidFill>
              </a:rPr>
              <a:t>，</a:t>
            </a:r>
            <a:r>
              <a:rPr lang="en-US" altLang="zh-CN" sz="2800">
                <a:solidFill>
                  <a:srgbClr val="FF0000"/>
                </a:solidFill>
              </a:rPr>
              <a:t>B(b</a:t>
            </a:r>
            <a:r>
              <a:rPr lang="zh-CN" altLang="en-US" sz="2800">
                <a:solidFill>
                  <a:srgbClr val="FF0000"/>
                </a:solidFill>
              </a:rPr>
              <a:t>，</a:t>
            </a:r>
            <a:r>
              <a:rPr lang="en-US" altLang="zh-CN" sz="2800">
                <a:solidFill>
                  <a:srgbClr val="FF0000"/>
                </a:solidFill>
              </a:rPr>
              <a:t>4)</a:t>
            </a:r>
            <a:r>
              <a:rPr lang="zh-CN" altLang="en-US" sz="2800">
                <a:solidFill>
                  <a:srgbClr val="FF0000"/>
                </a:solidFill>
              </a:rPr>
              <a:t>，</a:t>
            </a:r>
            <a:r>
              <a:rPr lang="en-US" altLang="zh-CN" sz="2800" err="1">
                <a:solidFill>
                  <a:srgbClr val="FF0000"/>
                </a:solidFill>
              </a:rPr>
              <a:t>AB∥x</a:t>
            </a:r>
            <a:r>
              <a:rPr lang="zh-CN" altLang="en-US" sz="2800">
                <a:solidFill>
                  <a:srgbClr val="FF0000"/>
                </a:solidFill>
              </a:rPr>
              <a:t>轴，</a:t>
            </a:r>
          </a:p>
          <a:p>
            <a:r>
              <a:rPr lang="zh-CN" altLang="en-US" sz="2800">
                <a:solidFill>
                  <a:srgbClr val="FF0000"/>
                </a:solidFill>
              </a:rPr>
              <a:t>∴</a:t>
            </a:r>
            <a:r>
              <a:rPr lang="en-US" altLang="zh-CN" sz="2800">
                <a:solidFill>
                  <a:srgbClr val="FF0000"/>
                </a:solidFill>
              </a:rPr>
              <a:t>a=4</a:t>
            </a:r>
            <a:r>
              <a:rPr lang="zh-CN" altLang="en-US" sz="2800">
                <a:solidFill>
                  <a:srgbClr val="FF0000"/>
                </a:solidFill>
              </a:rPr>
              <a:t>，</a:t>
            </a:r>
          </a:p>
          <a:p>
            <a:r>
              <a:rPr lang="zh-CN" altLang="en-US" sz="2800">
                <a:solidFill>
                  <a:srgbClr val="FF0000"/>
                </a:solidFill>
              </a:rPr>
              <a:t>点</a:t>
            </a:r>
            <a:r>
              <a:rPr lang="en-US" altLang="zh-CN" sz="2800">
                <a:solidFill>
                  <a:srgbClr val="FF0000"/>
                </a:solidFill>
              </a:rPr>
              <a:t>B</a:t>
            </a:r>
            <a:r>
              <a:rPr lang="zh-CN" altLang="en-US" sz="2800">
                <a:solidFill>
                  <a:srgbClr val="FF0000"/>
                </a:solidFill>
              </a:rPr>
              <a:t>在点</a:t>
            </a:r>
            <a:r>
              <a:rPr lang="en-US" altLang="zh-CN" sz="2800">
                <a:solidFill>
                  <a:srgbClr val="FF0000"/>
                </a:solidFill>
              </a:rPr>
              <a:t>A</a:t>
            </a:r>
            <a:r>
              <a:rPr lang="zh-CN" altLang="en-US" sz="2800">
                <a:solidFill>
                  <a:srgbClr val="FF0000"/>
                </a:solidFill>
              </a:rPr>
              <a:t>的左边时，点</a:t>
            </a:r>
            <a:r>
              <a:rPr lang="en-US" altLang="zh-CN" sz="2800">
                <a:solidFill>
                  <a:srgbClr val="FF0000"/>
                </a:solidFill>
              </a:rPr>
              <a:t>B</a:t>
            </a:r>
            <a:r>
              <a:rPr lang="zh-CN" altLang="en-US" sz="2800">
                <a:solidFill>
                  <a:srgbClr val="FF0000"/>
                </a:solidFill>
              </a:rPr>
              <a:t>的横坐标</a:t>
            </a:r>
            <a:r>
              <a:rPr lang="en-US" altLang="zh-CN" sz="2800">
                <a:solidFill>
                  <a:srgbClr val="FF0000"/>
                </a:solidFill>
              </a:rPr>
              <a:t>b=-3-5=-8</a:t>
            </a:r>
            <a:r>
              <a:rPr lang="zh-CN" altLang="en-US" sz="2800">
                <a:solidFill>
                  <a:srgbClr val="FF0000"/>
                </a:solidFill>
              </a:rPr>
              <a:t>，</a:t>
            </a:r>
          </a:p>
          <a:p>
            <a:r>
              <a:rPr lang="zh-CN" altLang="en-US" sz="2800">
                <a:solidFill>
                  <a:srgbClr val="FF0000"/>
                </a:solidFill>
              </a:rPr>
              <a:t>点</a:t>
            </a:r>
            <a:r>
              <a:rPr lang="en-US" altLang="zh-CN" sz="2800">
                <a:solidFill>
                  <a:srgbClr val="FF0000"/>
                </a:solidFill>
              </a:rPr>
              <a:t>B</a:t>
            </a:r>
            <a:r>
              <a:rPr lang="zh-CN" altLang="en-US" sz="2800">
                <a:solidFill>
                  <a:srgbClr val="FF0000"/>
                </a:solidFill>
              </a:rPr>
              <a:t>在点</a:t>
            </a:r>
            <a:r>
              <a:rPr lang="en-US" altLang="zh-CN" sz="2800">
                <a:solidFill>
                  <a:srgbClr val="FF0000"/>
                </a:solidFill>
              </a:rPr>
              <a:t>A</a:t>
            </a:r>
            <a:r>
              <a:rPr lang="zh-CN" altLang="en-US" sz="2800">
                <a:solidFill>
                  <a:srgbClr val="FF0000"/>
                </a:solidFill>
              </a:rPr>
              <a:t>的右边时，点</a:t>
            </a:r>
            <a:r>
              <a:rPr lang="en-US" altLang="zh-CN" sz="2800">
                <a:solidFill>
                  <a:srgbClr val="FF0000"/>
                </a:solidFill>
              </a:rPr>
              <a:t>B</a:t>
            </a:r>
            <a:r>
              <a:rPr lang="zh-CN" altLang="en-US" sz="2800">
                <a:solidFill>
                  <a:srgbClr val="FF0000"/>
                </a:solidFill>
              </a:rPr>
              <a:t>的横坐标</a:t>
            </a:r>
            <a:r>
              <a:rPr lang="en-US" altLang="zh-CN" sz="2800">
                <a:solidFill>
                  <a:srgbClr val="FF0000"/>
                </a:solidFill>
              </a:rPr>
              <a:t>b=-3+5=2</a:t>
            </a:r>
            <a:r>
              <a:rPr lang="zh-CN" altLang="en-US" sz="2800">
                <a:solidFill>
                  <a:srgbClr val="FF0000"/>
                </a:solidFill>
              </a:rPr>
              <a:t>，</a:t>
            </a:r>
          </a:p>
          <a:p>
            <a:r>
              <a:rPr lang="en-US" altLang="zh-CN" sz="2800" err="1">
                <a:solidFill>
                  <a:srgbClr val="FF0000"/>
                </a:solidFill>
              </a:rPr>
              <a:t>AB∥y</a:t>
            </a:r>
            <a:r>
              <a:rPr lang="zh-CN" altLang="en-US" sz="2800">
                <a:solidFill>
                  <a:srgbClr val="FF0000"/>
                </a:solidFill>
              </a:rPr>
              <a:t>轴，所以</a:t>
            </a:r>
            <a:r>
              <a:rPr lang="en-US" altLang="zh-CN" sz="2800">
                <a:solidFill>
                  <a:srgbClr val="FF0000"/>
                </a:solidFill>
              </a:rPr>
              <a:t>b=-3</a:t>
            </a:r>
            <a:r>
              <a:rPr lang="zh-CN" altLang="en-US" sz="2800">
                <a:solidFill>
                  <a:srgbClr val="FF0000"/>
                </a:solidFill>
              </a:rPr>
              <a:t>，</a:t>
            </a:r>
          </a:p>
          <a:p>
            <a:r>
              <a:rPr lang="zh-CN" altLang="en-US" sz="2800">
                <a:solidFill>
                  <a:srgbClr val="FF0000"/>
                </a:solidFill>
              </a:rPr>
              <a:t>点</a:t>
            </a:r>
            <a:r>
              <a:rPr lang="en-US" altLang="zh-CN" sz="2800">
                <a:solidFill>
                  <a:srgbClr val="FF0000"/>
                </a:solidFill>
              </a:rPr>
              <a:t>A</a:t>
            </a:r>
            <a:r>
              <a:rPr lang="zh-CN" altLang="en-US" sz="2800">
                <a:solidFill>
                  <a:srgbClr val="FF0000"/>
                </a:solidFill>
              </a:rPr>
              <a:t>在点</a:t>
            </a:r>
            <a:r>
              <a:rPr lang="en-US" altLang="zh-CN" sz="2800">
                <a:solidFill>
                  <a:srgbClr val="FF0000"/>
                </a:solidFill>
              </a:rPr>
              <a:t>B</a:t>
            </a:r>
            <a:r>
              <a:rPr lang="zh-CN" altLang="en-US" sz="2800">
                <a:solidFill>
                  <a:srgbClr val="FF0000"/>
                </a:solidFill>
              </a:rPr>
              <a:t>的上边时，点</a:t>
            </a:r>
            <a:r>
              <a:rPr lang="en-US" altLang="zh-CN" sz="2800">
                <a:solidFill>
                  <a:srgbClr val="FF0000"/>
                </a:solidFill>
              </a:rPr>
              <a:t>A</a:t>
            </a:r>
            <a:r>
              <a:rPr lang="zh-CN" altLang="en-US" sz="2800">
                <a:solidFill>
                  <a:srgbClr val="FF0000"/>
                </a:solidFill>
              </a:rPr>
              <a:t>的纵坐标</a:t>
            </a:r>
            <a:r>
              <a:rPr lang="en-US" altLang="zh-CN" sz="2800">
                <a:solidFill>
                  <a:srgbClr val="FF0000"/>
                </a:solidFill>
              </a:rPr>
              <a:t>a=4+5=9</a:t>
            </a:r>
            <a:r>
              <a:rPr lang="zh-CN" altLang="en-US" sz="2800">
                <a:solidFill>
                  <a:srgbClr val="FF0000"/>
                </a:solidFill>
              </a:rPr>
              <a:t>，</a:t>
            </a:r>
          </a:p>
          <a:p>
            <a:r>
              <a:rPr lang="zh-CN" altLang="en-US" sz="2800">
                <a:solidFill>
                  <a:srgbClr val="FF0000"/>
                </a:solidFill>
              </a:rPr>
              <a:t>点</a:t>
            </a:r>
            <a:r>
              <a:rPr lang="en-US" altLang="zh-CN" sz="2800">
                <a:solidFill>
                  <a:srgbClr val="FF0000"/>
                </a:solidFill>
              </a:rPr>
              <a:t>A</a:t>
            </a:r>
            <a:r>
              <a:rPr lang="zh-CN" altLang="en-US" sz="2800">
                <a:solidFill>
                  <a:srgbClr val="FF0000"/>
                </a:solidFill>
              </a:rPr>
              <a:t>在点</a:t>
            </a:r>
            <a:r>
              <a:rPr lang="en-US" altLang="zh-CN" sz="2800">
                <a:solidFill>
                  <a:srgbClr val="FF0000"/>
                </a:solidFill>
              </a:rPr>
              <a:t>B</a:t>
            </a:r>
            <a:r>
              <a:rPr lang="zh-CN" altLang="en-US" sz="2800">
                <a:solidFill>
                  <a:srgbClr val="FF0000"/>
                </a:solidFill>
              </a:rPr>
              <a:t>的下边时，点</a:t>
            </a:r>
            <a:r>
              <a:rPr lang="en-US" altLang="zh-CN" sz="2800">
                <a:solidFill>
                  <a:srgbClr val="FF0000"/>
                </a:solidFill>
              </a:rPr>
              <a:t>A</a:t>
            </a:r>
            <a:r>
              <a:rPr lang="zh-CN" altLang="en-US" sz="2800">
                <a:solidFill>
                  <a:srgbClr val="FF0000"/>
                </a:solidFill>
              </a:rPr>
              <a:t>的纵坐标</a:t>
            </a:r>
            <a:r>
              <a:rPr lang="en-US" altLang="zh-CN" sz="2800">
                <a:solidFill>
                  <a:srgbClr val="FF0000"/>
                </a:solidFill>
              </a:rPr>
              <a:t>a=4-5=-1</a:t>
            </a:r>
          </a:p>
          <a:p>
            <a:r>
              <a:rPr lang="zh-CN" altLang="en-US" sz="2800">
                <a:solidFill>
                  <a:srgbClr val="FF0000"/>
                </a:solidFill>
              </a:rPr>
              <a:t>∴</a:t>
            </a:r>
            <a:r>
              <a:rPr lang="en-US" altLang="zh-CN" sz="2800" err="1">
                <a:solidFill>
                  <a:srgbClr val="FF0000"/>
                </a:solidFill>
              </a:rPr>
              <a:t>AB∥x</a:t>
            </a:r>
            <a:r>
              <a:rPr lang="zh-CN" altLang="en-US" sz="2800">
                <a:solidFill>
                  <a:srgbClr val="FF0000"/>
                </a:solidFill>
              </a:rPr>
              <a:t>轴时，</a:t>
            </a:r>
            <a:r>
              <a:rPr lang="en-US" altLang="zh-CN" sz="2800">
                <a:solidFill>
                  <a:srgbClr val="FF0000"/>
                </a:solidFill>
              </a:rPr>
              <a:t>a=4</a:t>
            </a:r>
            <a:r>
              <a:rPr lang="zh-CN" altLang="en-US" sz="2800">
                <a:solidFill>
                  <a:srgbClr val="FF0000"/>
                </a:solidFill>
              </a:rPr>
              <a:t>，</a:t>
            </a:r>
            <a:r>
              <a:rPr lang="en-US" altLang="zh-CN" sz="2800">
                <a:solidFill>
                  <a:srgbClr val="FF0000"/>
                </a:solidFill>
              </a:rPr>
              <a:t>b=-8</a:t>
            </a:r>
            <a:r>
              <a:rPr lang="zh-CN" altLang="en-US" sz="2800">
                <a:solidFill>
                  <a:srgbClr val="FF0000"/>
                </a:solidFill>
              </a:rPr>
              <a:t>或</a:t>
            </a:r>
            <a:r>
              <a:rPr lang="en-US" altLang="zh-CN" sz="2800">
                <a:solidFill>
                  <a:srgbClr val="FF0000"/>
                </a:solidFill>
              </a:rPr>
              <a:t>2</a:t>
            </a:r>
            <a:r>
              <a:rPr lang="zh-CN" altLang="en-US" sz="2800">
                <a:solidFill>
                  <a:srgbClr val="FF0000"/>
                </a:solidFill>
              </a:rPr>
              <a:t>，</a:t>
            </a:r>
            <a:r>
              <a:rPr lang="en-US" altLang="zh-CN" sz="2800" err="1">
                <a:solidFill>
                  <a:srgbClr val="FF0000"/>
                </a:solidFill>
              </a:rPr>
              <a:t>AB∥y</a:t>
            </a:r>
            <a:r>
              <a:rPr lang="zh-CN" altLang="en-US" sz="2800">
                <a:solidFill>
                  <a:srgbClr val="FF0000"/>
                </a:solidFill>
              </a:rPr>
              <a:t>轴时，</a:t>
            </a:r>
            <a:r>
              <a:rPr lang="en-US" altLang="zh-CN" sz="2800">
                <a:solidFill>
                  <a:srgbClr val="FF0000"/>
                </a:solidFill>
              </a:rPr>
              <a:t>a=9</a:t>
            </a:r>
            <a:r>
              <a:rPr lang="zh-CN" altLang="en-US" sz="2800">
                <a:solidFill>
                  <a:srgbClr val="FF0000"/>
                </a:solidFill>
              </a:rPr>
              <a:t>或</a:t>
            </a:r>
            <a:r>
              <a:rPr lang="en-US" altLang="zh-CN" sz="2800">
                <a:solidFill>
                  <a:srgbClr val="FF0000"/>
                </a:solidFill>
              </a:rPr>
              <a:t>a=-1</a:t>
            </a:r>
            <a:r>
              <a:rPr lang="zh-CN" altLang="en-US" sz="2800">
                <a:solidFill>
                  <a:srgbClr val="FF0000"/>
                </a:solidFill>
              </a:rPr>
              <a:t>，</a:t>
            </a:r>
            <a:r>
              <a:rPr lang="en-US" altLang="zh-CN" sz="2800">
                <a:solidFill>
                  <a:srgbClr val="FF0000"/>
                </a:solidFill>
              </a:rPr>
              <a:t>b=-3.</a:t>
            </a:r>
          </a:p>
        </p:txBody>
      </p:sp>
      <p:sp>
        <p:nvSpPr>
          <p:cNvPr id="5" name="矩形 23">
            <a:extLst>
              <a:ext uri="{FF2B5EF4-FFF2-40B4-BE49-F238E27FC236}">
                <a16:creationId xmlns:a16="http://schemas.microsoft.com/office/drawing/2014/main" id="{97548E2D-648E-4200-AAD5-2D07D68DAF3C}"/>
              </a:ext>
            </a:extLst>
          </p:cNvPr>
          <p:cNvSpPr>
            <a:spLocks noChangeArrowheads="1"/>
          </p:cNvSpPr>
          <p:nvPr/>
        </p:nvSpPr>
        <p:spPr bwMode="auto">
          <a:xfrm>
            <a:off x="407368" y="4977163"/>
            <a:ext cx="11496263" cy="1476173"/>
          </a:xfrm>
          <a:prstGeom prst="rect">
            <a:avLst/>
          </a:prstGeom>
          <a:solidFill>
            <a:srgbClr val="FFFF00"/>
          </a:solidFill>
          <a:ln>
            <a:solidFill>
              <a:schemeClr val="tx1"/>
            </a:solidFill>
          </a:ln>
        </p:spPr>
        <p:txBody>
          <a:bodyPr wrap="square">
            <a:spAutoFit/>
          </a:bodyPr>
          <a:lstStyle/>
          <a:p>
            <a:pPr>
              <a:lnSpc>
                <a:spcPct val="150000"/>
              </a:lnSpc>
            </a:pPr>
            <a:r>
              <a:rPr lang="en-US" altLang="zh-CN" sz="3200" b="1">
                <a:solidFill>
                  <a:schemeClr val="tx2">
                    <a:lumMod val="75000"/>
                  </a:schemeClr>
                </a:solidFill>
                <a:latin typeface="Times New Roman" panose="02020603050405020304" pitchFamily="18" charset="0"/>
                <a:ea typeface="黑体" panose="02010609060101010101" pitchFamily="49" charset="-122"/>
              </a:rPr>
              <a:t>【</a:t>
            </a:r>
            <a:r>
              <a:rPr lang="zh-CN" altLang="en-US" sz="3200" b="1">
                <a:solidFill>
                  <a:schemeClr val="tx2">
                    <a:lumMod val="75000"/>
                  </a:schemeClr>
                </a:solidFill>
                <a:latin typeface="Times New Roman" panose="02020603050405020304" pitchFamily="18" charset="0"/>
                <a:ea typeface="黑体" panose="02010609060101010101" pitchFamily="49" charset="-122"/>
              </a:rPr>
              <a:t>点睛</a:t>
            </a:r>
            <a:r>
              <a:rPr lang="en-US" altLang="zh-CN" sz="3200" b="1">
                <a:solidFill>
                  <a:schemeClr val="tx2">
                    <a:lumMod val="75000"/>
                  </a:schemeClr>
                </a:solidFill>
                <a:latin typeface="Times New Roman" panose="02020603050405020304" pitchFamily="18" charset="0"/>
                <a:ea typeface="黑体" panose="02010609060101010101" pitchFamily="49" charset="-122"/>
              </a:rPr>
              <a:t>】</a:t>
            </a:r>
            <a:r>
              <a:rPr lang="zh-CN" altLang="en-US" sz="3200">
                <a:latin typeface="Times New Roman" panose="02020603050405020304" pitchFamily="18" charset="0"/>
                <a:ea typeface="黑体" panose="02010609060101010101" pitchFamily="49" charset="-122"/>
              </a:rPr>
              <a:t>解题时要遵循，平行于</a:t>
            </a:r>
            <a:r>
              <a:rPr lang="en-US" altLang="zh-CN" sz="3200">
                <a:latin typeface="Times New Roman" panose="02020603050405020304" pitchFamily="18" charset="0"/>
                <a:ea typeface="黑体" panose="02010609060101010101" pitchFamily="49" charset="-122"/>
              </a:rPr>
              <a:t>x</a:t>
            </a:r>
            <a:r>
              <a:rPr lang="zh-CN" altLang="en-US" sz="3200">
                <a:latin typeface="Times New Roman" panose="02020603050405020304" pitchFamily="18" charset="0"/>
                <a:ea typeface="黑体" panose="02010609060101010101" pitchFamily="49" charset="-122"/>
              </a:rPr>
              <a:t>轴的直线上的点的纵坐标相同；平行于</a:t>
            </a:r>
            <a:r>
              <a:rPr lang="en-US" altLang="zh-CN" sz="3200">
                <a:latin typeface="Times New Roman" panose="02020603050405020304" pitchFamily="18" charset="0"/>
                <a:ea typeface="黑体" panose="02010609060101010101" pitchFamily="49" charset="-122"/>
              </a:rPr>
              <a:t>y</a:t>
            </a:r>
            <a:r>
              <a:rPr lang="zh-CN" altLang="en-US" sz="3200">
                <a:latin typeface="Times New Roman" panose="02020603050405020304" pitchFamily="18" charset="0"/>
                <a:ea typeface="黑体" panose="02010609060101010101" pitchFamily="49" charset="-122"/>
              </a:rPr>
              <a:t>轴的直线 上的点的横坐标相同</a:t>
            </a:r>
            <a:r>
              <a:rPr lang="en-US" altLang="zh-CN" sz="3200">
                <a:latin typeface="Times New Roman" panose="02020603050405020304" pitchFamily="18" charset="0"/>
                <a:ea typeface="黑体" panose="02010609060101010101" pitchFamily="49" charset="-122"/>
              </a:rPr>
              <a:t>.</a:t>
            </a:r>
            <a:r>
              <a:rPr lang="zh-CN" altLang="en-US" sz="3200">
                <a:latin typeface="Times New Roman" panose="02020603050405020304" pitchFamily="18" charset="0"/>
                <a:ea typeface="黑体" panose="02010609060101010101" pitchFamily="49" charset="-122"/>
              </a:rPr>
              <a:t>同时要注意分类讨论</a:t>
            </a:r>
            <a:r>
              <a:rPr lang="en-US" altLang="zh-CN" sz="3200">
                <a:latin typeface="Times New Roman" panose="02020603050405020304" pitchFamily="18" charset="0"/>
                <a:ea typeface="黑体" panose="02010609060101010101" pitchFamily="49" charset="-122"/>
              </a:rPr>
              <a:t>.</a:t>
            </a:r>
          </a:p>
        </p:txBody>
      </p:sp>
      <p:sp>
        <p:nvSpPr>
          <p:cNvPr id="6" name="矩形 5">
            <a:extLst>
              <a:ext uri="{FF2B5EF4-FFF2-40B4-BE49-F238E27FC236}">
                <a16:creationId xmlns:a16="http://schemas.microsoft.com/office/drawing/2014/main" id="{4F0E9564-46D7-4411-9E15-BEF8A29DA5F6}"/>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考点解析</a:t>
            </a:r>
          </a:p>
        </p:txBody>
      </p:sp>
    </p:spTree>
    <p:extLst>
      <p:ext uri="{BB962C8B-B14F-4D97-AF65-F5344CB8AC3E}">
        <p14:creationId xmlns:p14="http://schemas.microsoft.com/office/powerpoint/2010/main" val="330482107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100000">
                                          <p:val>
                                            <p:strVal val="#ppt_x"/>
                                          </p:val>
                                        </p:tav>
                                      </p:tavLst>
                                    </p:anim>
                                    <p:anim calcmode="lin" valueType="num">
                                      <p:cBhvr>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ags/tag1.xml><?xml version="1.0" encoding="utf-8"?>
<p:tagLst xmlns:p="http://schemas.openxmlformats.org/presentationml/2006/main">
  <p:tag name="KSO_WM_TAG_VERSION" val="1.0"/>
  <p:tag name="KSO_WM_TEMPLATE_CATEGORY" val="custom"/>
  <p:tag name="KSO_WM_TEMPLATE_INDEX" val="20186833"/>
</p:tagLst>
</file>

<file path=ppt/tags/tag2.xml><?xml version="1.0" encoding="utf-8"?>
<p:tagLst xmlns:p="http://schemas.openxmlformats.org/presentationml/2006/main">
  <p:tag name="KSO_WM_TAG_VERSION" val="1.0"/>
  <p:tag name="KSO_WM_TEMPLATE_CATEGORY" val="custom"/>
  <p:tag name="KSO_WM_TEMPLATE_INDEX" val="20186833"/>
</p:tagLst>
</file>

<file path=ppt/tags/tag3.xml><?xml version="1.0" encoding="utf-8"?>
<p:tagLst xmlns:p="http://schemas.openxmlformats.org/presentationml/2006/main">
  <p:tag name="KSO_WM_BEAUTIFY_FLAG" val="#wm#"/>
  <p:tag name="KSO_WM_TAG_VERSION" val="1.0"/>
  <p:tag name="KSO_WM_TEMPLATE_CATEGORY" val="custom"/>
  <p:tag name="KSO_WM_TEMPLATE_INDEX" val="20186833"/>
  <p:tag name="KSO_WM_TEMPLATE_THUMBS_INDEX" val="1、9、12、16、19、22、23"/>
</p:tagLst>
</file>

<file path=ppt/tags/tag4.xml><?xml version="1.0" encoding="utf-8"?>
<p:tagLst xmlns:p="http://schemas.openxmlformats.org/presentationml/2006/main">
  <p:tag name="KSO_WM_TAG_VERSION" val="1.0"/>
  <p:tag name="KSO_WM_TEMPLATE_CATEGORY" val="custom"/>
  <p:tag name="KSO_WM_TEMPLATE_INDEX" val="20186833"/>
</p:tagLst>
</file>

<file path=ppt/tags/tag5.xml><?xml version="1.0" encoding="utf-8"?>
<p:tagLst xmlns:p="http://schemas.openxmlformats.org/presentationml/2006/main">
  <p:tag name="KSO_WM_TAG_VERSION" val="1.0"/>
  <p:tag name="KSO_WM_TEMPLATE_CATEGORY" val="custom"/>
  <p:tag name="KSO_WM_TEMPLATE_INDEX" val="20186833"/>
</p:tagLst>
</file>

<file path=ppt/tags/tag6.xml><?xml version="1.0" encoding="utf-8"?>
<p:tagLst xmlns:p="http://schemas.openxmlformats.org/presentationml/2006/main">
  <p:tag name="KSO_WM_BEAUTIFY_FLAG" val="#wm#"/>
  <p:tag name="KSO_WM_TAG_VERSION" val="1.0"/>
  <p:tag name="KSO_WM_TEMPLATE_CATEGORY" val="custom"/>
  <p:tag name="KSO_WM_TEMPLATE_INDEX" val="20186833"/>
  <p:tag name="KSO_WM_TEMPLATE_THUMBS_INDEX" val="1、9、12、16、19、22、23"/>
</p:tagLst>
</file>

<file path=ppt/tags/tag7.xml><?xml version="1.0" encoding="utf-8"?>
<p:tagLst xmlns:p="http://schemas.openxmlformats.org/presentationml/2006/main">
  <p:tag name="AS_NET" val="4.0.30319.42000"/>
  <p:tag name="AS_OS" val="Microsoft Windows NT 6.1.7601 Service Pack 1"/>
  <p:tag name="AS_RELEASE_DATE" val="2020.05.14"/>
  <p:tag name="AS_TITLE" val="Aspose.Slides for .NET 4.0 Client Profile"/>
  <p:tag name="AS_VERSION" val="20.5"/>
</p:tagLst>
</file>

<file path=ppt/theme/theme1.xml><?xml version="1.0" encoding="utf-8"?>
<a:theme xmlns:r="http://schemas.openxmlformats.org/officeDocument/2006/relationships" xmlns:a="http://schemas.openxmlformats.org/drawingml/2006/main" name="2_Office 主题​​">
  <a:themeElements>
    <a:clrScheme name="自定义 221">
      <a:dk1>
        <a:srgbClr val="000000"/>
      </a:dk1>
      <a:lt1>
        <a:srgbClr val="FFFFFF"/>
      </a:lt1>
      <a:dk2>
        <a:srgbClr val="5B9BD5"/>
      </a:dk2>
      <a:lt2>
        <a:srgbClr val="E7E6E6"/>
      </a:lt2>
      <a:accent1>
        <a:srgbClr val="5B9BD5"/>
      </a:accent1>
      <a:accent2>
        <a:srgbClr val="FFFFFF"/>
      </a:accent2>
      <a:accent3>
        <a:srgbClr val="5B9BD5"/>
      </a:accent3>
      <a:accent4>
        <a:srgbClr val="5B9BD5"/>
      </a:accent4>
      <a:accent5>
        <a:srgbClr val="5B9BD5"/>
      </a:accent5>
      <a:accent6>
        <a:srgbClr val="5B9BD5"/>
      </a:accent6>
      <a:hlink>
        <a:srgbClr val="0563C1"/>
      </a:hlink>
      <a:folHlink>
        <a:srgbClr val="954F72"/>
      </a:folHlink>
    </a:clrScheme>
    <a:fontScheme name="自定义 4">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3_Office 主题​​">
  <a:themeElements>
    <a:clrScheme name="自定义 221">
      <a:dk1>
        <a:srgbClr val="000000"/>
      </a:dk1>
      <a:lt1>
        <a:srgbClr val="FFFFFF"/>
      </a:lt1>
      <a:dk2>
        <a:srgbClr val="5B9BD5"/>
      </a:dk2>
      <a:lt2>
        <a:srgbClr val="E7E6E6"/>
      </a:lt2>
      <a:accent1>
        <a:srgbClr val="5B9BD5"/>
      </a:accent1>
      <a:accent2>
        <a:srgbClr val="FFFFFF"/>
      </a:accent2>
      <a:accent3>
        <a:srgbClr val="5B9BD5"/>
      </a:accent3>
      <a:accent4>
        <a:srgbClr val="5B9BD5"/>
      </a:accent4>
      <a:accent5>
        <a:srgbClr val="5B9BD5"/>
      </a:accent5>
      <a:accent6>
        <a:srgbClr val="5B9BD5"/>
      </a:accent6>
      <a:hlink>
        <a:srgbClr val="0563C1"/>
      </a:hlink>
      <a:folHlink>
        <a:srgbClr val="954F72"/>
      </a:folHlink>
    </a:clrScheme>
    <a:fontScheme name="自定义 4">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r="http://schemas.openxmlformats.org/officeDocument/2006/relationships" xmlns:a="http://schemas.openxmlformats.org/drawingml/2006/main" name="模板2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微尘数学课件模板1" id="{FC94A10E-B2E7-498F-AFEA-C04B845ECCAC}" vid="{93C3368C-503D-48BD-BDD1-197097450269}"/>
    </a:ext>
  </a:extLst>
</a:theme>
</file>

<file path=ppt/theme/theme4.xml><?xml version="1.0" encoding="utf-8"?>
<a:theme xmlns:r="http://schemas.openxmlformats.org/officeDocument/2006/relationships"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Template>蓝色扁平清新通用</Template>
  <Company/>
  <PresentationFormat>宽屏</PresentationFormat>
  <Paragraphs>211</Paragraphs>
  <Slides>22</Slides>
  <Notes>1</Notes>
  <TotalTime>418</TotalTime>
  <HiddenSlides>0</HiddenSlides>
  <MMClips>0</MMClips>
  <ScaleCrop>0</ScaleCrop>
  <HeadingPairs>
    <vt:vector baseType="variant" size="6">
      <vt:variant>
        <vt:lpstr>Fonts used</vt:lpstr>
      </vt:variant>
      <vt:variant>
        <vt:i4>12</vt:i4>
      </vt:variant>
      <vt:variant>
        <vt:lpstr>Theme</vt:lpstr>
      </vt:variant>
      <vt:variant>
        <vt:i4>1</vt:i4>
      </vt:variant>
      <vt:variant>
        <vt:lpstr>Slide Titles</vt:lpstr>
      </vt:variant>
      <vt:variant>
        <vt:i4>22</vt:i4>
      </vt:variant>
    </vt:vector>
  </HeadingPairs>
  <TitlesOfParts>
    <vt:vector baseType="lpstr" size="35">
      <vt:lpstr>Arial</vt:lpstr>
      <vt:lpstr>微软雅黑</vt:lpstr>
      <vt:lpstr>等线 Light</vt:lpstr>
      <vt:lpstr>等线</vt:lpstr>
      <vt:lpstr>宋体</vt:lpstr>
      <vt:lpstr>Calibri</vt:lpstr>
      <vt:lpstr>华文琥珀</vt:lpstr>
      <vt:lpstr>黑体</vt:lpstr>
      <vt:lpstr>Times New Roman</vt:lpstr>
      <vt:lpstr>华文行楷</vt:lpstr>
      <vt:lpstr>Chinese</vt:lpstr>
      <vt:lpstr>Wingdings</vt:lpstr>
      <vt:lpstr>2_Office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20.0500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幻灯片 1</dc:title>
  <dc:creator>Administrator</dc:creator>
  <cp:lastModifiedBy>Administrator</cp:lastModifiedBy>
  <cp:revision>162</cp:revision>
  <dcterms:created xsi:type="dcterms:W3CDTF">2015-07-09T08:14:18Z</dcterms:created>
  <dcterms:modified xsi:type="dcterms:W3CDTF">2021-04-15T01:12:38Z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KSOProductBuildVer">
    <vt:lpwstr>2052-10.1.0.7400</vt:lpwstr>
  </property>
  <property fmtid="{D5CDD505-2E9C-101B-9397-08002B2CF9AE}" pid="3" name="KSORubyTemplateID">
    <vt:lpwstr>2</vt:lpwstr>
  </property>
</Properties>
</file>